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sldIdLst>
    <p:sldId id="264" r:id="rId5"/>
    <p:sldId id="878" r:id="rId6"/>
    <p:sldId id="260" r:id="rId7"/>
    <p:sldId id="879" r:id="rId8"/>
    <p:sldId id="880" r:id="rId9"/>
    <p:sldId id="881" r:id="rId10"/>
    <p:sldId id="871" r:id="rId11"/>
    <p:sldId id="872" r:id="rId12"/>
    <p:sldId id="873" r:id="rId13"/>
    <p:sldId id="874" r:id="rId14"/>
    <p:sldId id="875" r:id="rId15"/>
    <p:sldId id="876" r:id="rId16"/>
    <p:sldId id="88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EB131AF-A668-7AD0-29ED-019E8C46D9F2}" name="Maarten De Bolle" initials="MDB" userId="S::Maarten.debolle@digitalemethode.be::5e1275cb-2ada-47b5-a984-52f44f497d2b" providerId="AD"/>
  <p188:author id="{8375EDB5-7175-3F9F-BCDC-DF0D35D12C3B}" name="Marlies Scheveneels" initials="MS" userId="S::marlies.scheveneels@digitalemethode.be::f7a6b644-b488-431a-9db2-c1f3b3b4394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6523"/>
    <a:srgbClr val="000000"/>
    <a:srgbClr val="FFFFFF"/>
    <a:srgbClr val="FFE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EB5F5D5-6CFB-416C-822D-E4B9FBCE4804}" v="2" dt="2024-06-06T14:00:19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01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ies Scheveneels" userId="f7a6b644-b488-431a-9db2-c1f3b3b43949" providerId="ADAL" clId="{CE04623C-79C1-4824-8A3C-D871546EEA47}"/>
    <pc:docChg chg="undo redo custSel addSld delSld modSld">
      <pc:chgData name="Marlies Scheveneels" userId="f7a6b644-b488-431a-9db2-c1f3b3b43949" providerId="ADAL" clId="{CE04623C-79C1-4824-8A3C-D871546EEA47}" dt="2023-12-15T14:20:41.934" v="2433" actId="20577"/>
      <pc:docMkLst>
        <pc:docMk/>
      </pc:docMkLst>
      <pc:sldChg chg="modSp mod">
        <pc:chgData name="Marlies Scheveneels" userId="f7a6b644-b488-431a-9db2-c1f3b3b43949" providerId="ADAL" clId="{CE04623C-79C1-4824-8A3C-D871546EEA47}" dt="2023-12-15T10:12:17.428" v="35" actId="20577"/>
        <pc:sldMkLst>
          <pc:docMk/>
          <pc:sldMk cId="2118332392" sldId="264"/>
        </pc:sldMkLst>
        <pc:spChg chg="mod">
          <ac:chgData name="Marlies Scheveneels" userId="f7a6b644-b488-431a-9db2-c1f3b3b43949" providerId="ADAL" clId="{CE04623C-79C1-4824-8A3C-D871546EEA47}" dt="2023-12-15T10:12:17.428" v="35" actId="20577"/>
          <ac:spMkLst>
            <pc:docMk/>
            <pc:sldMk cId="2118332392" sldId="264"/>
            <ac:spMk id="6" creationId="{B70BACBB-CF55-96BA-E4AE-46527EE59276}"/>
          </ac:spMkLst>
        </pc:spChg>
      </pc:sldChg>
      <pc:sldChg chg="add del">
        <pc:chgData name="Marlies Scheveneels" userId="f7a6b644-b488-431a-9db2-c1f3b3b43949" providerId="ADAL" clId="{CE04623C-79C1-4824-8A3C-D871546EEA47}" dt="2023-12-15T10:16:40.567" v="106" actId="2696"/>
        <pc:sldMkLst>
          <pc:docMk/>
          <pc:sldMk cId="4073707502" sldId="602"/>
        </pc:sldMkLst>
      </pc:sldChg>
      <pc:sldChg chg="del">
        <pc:chgData name="Marlies Scheveneels" userId="f7a6b644-b488-431a-9db2-c1f3b3b43949" providerId="ADAL" clId="{CE04623C-79C1-4824-8A3C-D871546EEA47}" dt="2023-12-15T10:18:26.151" v="125" actId="2696"/>
        <pc:sldMkLst>
          <pc:docMk/>
          <pc:sldMk cId="3514143522" sldId="850"/>
        </pc:sldMkLst>
      </pc:sldChg>
      <pc:sldChg chg="modSp del mod">
        <pc:chgData name="Marlies Scheveneels" userId="f7a6b644-b488-431a-9db2-c1f3b3b43949" providerId="ADAL" clId="{CE04623C-79C1-4824-8A3C-D871546EEA47}" dt="2023-12-15T13:42:20.528" v="1277" actId="47"/>
        <pc:sldMkLst>
          <pc:docMk/>
          <pc:sldMk cId="2562073210" sldId="870"/>
        </pc:sldMkLst>
        <pc:spChg chg="mod">
          <ac:chgData name="Marlies Scheveneels" userId="f7a6b644-b488-431a-9db2-c1f3b3b43949" providerId="ADAL" clId="{CE04623C-79C1-4824-8A3C-D871546EEA47}" dt="2023-12-15T10:19:28.306" v="194" actId="20577"/>
          <ac:spMkLst>
            <pc:docMk/>
            <pc:sldMk cId="2562073210" sldId="870"/>
            <ac:spMk id="2" creationId="{00000000-0000-0000-0000-000000000000}"/>
          </ac:spMkLst>
        </pc:spChg>
        <pc:grpChg chg="mod">
          <ac:chgData name="Marlies Scheveneels" userId="f7a6b644-b488-431a-9db2-c1f3b3b43949" providerId="ADAL" clId="{CE04623C-79C1-4824-8A3C-D871546EEA47}" dt="2023-12-15T10:18:48.108" v="126" actId="1076"/>
          <ac:grpSpMkLst>
            <pc:docMk/>
            <pc:sldMk cId="2562073210" sldId="870"/>
            <ac:grpSpMk id="29" creationId="{2E31A3C4-F41F-230D-5929-FDD3E0FF6F13}"/>
          </ac:grpSpMkLst>
        </pc:grpChg>
        <pc:grpChg chg="mod">
          <ac:chgData name="Marlies Scheveneels" userId="f7a6b644-b488-431a-9db2-c1f3b3b43949" providerId="ADAL" clId="{CE04623C-79C1-4824-8A3C-D871546EEA47}" dt="2023-12-15T10:19:09.130" v="131" actId="1076"/>
          <ac:grpSpMkLst>
            <pc:docMk/>
            <pc:sldMk cId="2562073210" sldId="870"/>
            <ac:grpSpMk id="30" creationId="{36A5379F-AC48-32F7-D144-B5D1B9E8AB55}"/>
          </ac:grpSpMkLst>
        </pc:grpChg>
        <pc:picChg chg="mod">
          <ac:chgData name="Marlies Scheveneels" userId="f7a6b644-b488-431a-9db2-c1f3b3b43949" providerId="ADAL" clId="{CE04623C-79C1-4824-8A3C-D871546EEA47}" dt="2023-12-15T10:18:48.108" v="126" actId="1076"/>
          <ac:picMkLst>
            <pc:docMk/>
            <pc:sldMk cId="2562073210" sldId="870"/>
            <ac:picMk id="14" creationId="{4E7DAEE6-4470-4A32-53CB-FC51A3C9A2D2}"/>
          </ac:picMkLst>
        </pc:picChg>
        <pc:cxnChg chg="mod">
          <ac:chgData name="Marlies Scheveneels" userId="f7a6b644-b488-431a-9db2-c1f3b3b43949" providerId="ADAL" clId="{CE04623C-79C1-4824-8A3C-D871546EEA47}" dt="2023-12-15T10:19:10.786" v="132" actId="1076"/>
          <ac:cxnSpMkLst>
            <pc:docMk/>
            <pc:sldMk cId="2562073210" sldId="870"/>
            <ac:cxnSpMk id="5" creationId="{00000000-0000-0000-0000-000000000000}"/>
          </ac:cxnSpMkLst>
        </pc:cxnChg>
      </pc:sldChg>
      <pc:sldChg chg="addSp modSp mod">
        <pc:chgData name="Marlies Scheveneels" userId="f7a6b644-b488-431a-9db2-c1f3b3b43949" providerId="ADAL" clId="{CE04623C-79C1-4824-8A3C-D871546EEA47}" dt="2023-12-15T14:08:20.774" v="2145" actId="108"/>
        <pc:sldMkLst>
          <pc:docMk/>
          <pc:sldMk cId="1916392988" sldId="871"/>
        </pc:sldMkLst>
        <pc:spChg chg="mod">
          <ac:chgData name="Marlies Scheveneels" userId="f7a6b644-b488-431a-9db2-c1f3b3b43949" providerId="ADAL" clId="{CE04623C-79C1-4824-8A3C-D871546EEA47}" dt="2023-12-15T14:06:53.530" v="2002"/>
          <ac:spMkLst>
            <pc:docMk/>
            <pc:sldMk cId="1916392988" sldId="871"/>
            <ac:spMk id="2" creationId="{00000000-0000-0000-0000-000000000000}"/>
          </ac:spMkLst>
        </pc:spChg>
        <pc:spChg chg="add mod">
          <ac:chgData name="Marlies Scheveneels" userId="f7a6b644-b488-431a-9db2-c1f3b3b43949" providerId="ADAL" clId="{CE04623C-79C1-4824-8A3C-D871546EEA47}" dt="2023-12-15T14:08:20.774" v="2145" actId="108"/>
          <ac:spMkLst>
            <pc:docMk/>
            <pc:sldMk cId="1916392988" sldId="871"/>
            <ac:spMk id="3" creationId="{33CE8460-F7D7-35EC-C879-C7A826D1F27F}"/>
          </ac:spMkLst>
        </pc:spChg>
        <pc:spChg chg="mod">
          <ac:chgData name="Marlies Scheveneels" userId="f7a6b644-b488-431a-9db2-c1f3b3b43949" providerId="ADAL" clId="{CE04623C-79C1-4824-8A3C-D871546EEA47}" dt="2023-12-15T14:07:24.075" v="2003" actId="1076"/>
          <ac:spMkLst>
            <pc:docMk/>
            <pc:sldMk cId="1916392988" sldId="871"/>
            <ac:spMk id="4" creationId="{E96EF4D0-C002-F993-3ED3-950C569977A4}"/>
          </ac:spMkLst>
        </pc:spChg>
        <pc:spChg chg="mod">
          <ac:chgData name="Marlies Scheveneels" userId="f7a6b644-b488-431a-9db2-c1f3b3b43949" providerId="ADAL" clId="{CE04623C-79C1-4824-8A3C-D871546EEA47}" dt="2023-12-15T14:07:24.075" v="2003" actId="1076"/>
          <ac:spMkLst>
            <pc:docMk/>
            <pc:sldMk cId="1916392988" sldId="871"/>
            <ac:spMk id="6" creationId="{6FC5BE78-BD17-30A2-2BDE-73F523E43106}"/>
          </ac:spMkLst>
        </pc:spChg>
        <pc:picChg chg="mod">
          <ac:chgData name="Marlies Scheveneels" userId="f7a6b644-b488-431a-9db2-c1f3b3b43949" providerId="ADAL" clId="{CE04623C-79C1-4824-8A3C-D871546EEA47}" dt="2023-12-15T14:07:24.075" v="2003" actId="1076"/>
          <ac:picMkLst>
            <pc:docMk/>
            <pc:sldMk cId="1916392988" sldId="871"/>
            <ac:picMk id="5" creationId="{8051715A-6676-5790-90D1-633B070D7D46}"/>
          </ac:picMkLst>
        </pc:picChg>
        <pc:picChg chg="mod">
          <ac:chgData name="Marlies Scheveneels" userId="f7a6b644-b488-431a-9db2-c1f3b3b43949" providerId="ADAL" clId="{CE04623C-79C1-4824-8A3C-D871546EEA47}" dt="2023-12-15T14:07:28.604" v="2004" actId="1076"/>
          <ac:picMkLst>
            <pc:docMk/>
            <pc:sldMk cId="1916392988" sldId="871"/>
            <ac:picMk id="11" creationId="{F00E0821-B515-3E24-4D62-855E9354035C}"/>
          </ac:picMkLst>
        </pc:picChg>
      </pc:sldChg>
      <pc:sldChg chg="addSp modSp mod">
        <pc:chgData name="Marlies Scheveneels" userId="f7a6b644-b488-431a-9db2-c1f3b3b43949" providerId="ADAL" clId="{CE04623C-79C1-4824-8A3C-D871546EEA47}" dt="2023-12-15T14:08:25.730" v="2146"/>
        <pc:sldMkLst>
          <pc:docMk/>
          <pc:sldMk cId="702579319" sldId="872"/>
        </pc:sldMkLst>
        <pc:spChg chg="mod">
          <ac:chgData name="Marlies Scheveneels" userId="f7a6b644-b488-431a-9db2-c1f3b3b43949" providerId="ADAL" clId="{CE04623C-79C1-4824-8A3C-D871546EEA47}" dt="2023-12-15T14:06:32.197" v="2001" actId="207"/>
          <ac:spMkLst>
            <pc:docMk/>
            <pc:sldMk cId="702579319" sldId="872"/>
            <ac:spMk id="2" creationId="{00000000-0000-0000-0000-000000000000}"/>
          </ac:spMkLst>
        </pc:spChg>
        <pc:spChg chg="add mod">
          <ac:chgData name="Marlies Scheveneels" userId="f7a6b644-b488-431a-9db2-c1f3b3b43949" providerId="ADAL" clId="{CE04623C-79C1-4824-8A3C-D871546EEA47}" dt="2023-12-15T14:08:25.730" v="2146"/>
          <ac:spMkLst>
            <pc:docMk/>
            <pc:sldMk cId="702579319" sldId="872"/>
            <ac:spMk id="4" creationId="{5BAECDD5-762D-99C1-F2E9-75597E099B06}"/>
          </ac:spMkLst>
        </pc:spChg>
      </pc:sldChg>
      <pc:sldChg chg="addSp modSp mod">
        <pc:chgData name="Marlies Scheveneels" userId="f7a6b644-b488-431a-9db2-c1f3b3b43949" providerId="ADAL" clId="{CE04623C-79C1-4824-8A3C-D871546EEA47}" dt="2023-12-15T14:09:31.139" v="2247" actId="20577"/>
        <pc:sldMkLst>
          <pc:docMk/>
          <pc:sldMk cId="3563434233" sldId="873"/>
        </pc:sldMkLst>
        <pc:spChg chg="mod">
          <ac:chgData name="Marlies Scheveneels" userId="f7a6b644-b488-431a-9db2-c1f3b3b43949" providerId="ADAL" clId="{CE04623C-79C1-4824-8A3C-D871546EEA47}" dt="2023-12-15T14:08:39.922" v="2164" actId="20577"/>
          <ac:spMkLst>
            <pc:docMk/>
            <pc:sldMk cId="3563434233" sldId="873"/>
            <ac:spMk id="2" creationId="{00000000-0000-0000-0000-000000000000}"/>
          </ac:spMkLst>
        </pc:spChg>
        <pc:spChg chg="add mod">
          <ac:chgData name="Marlies Scheveneels" userId="f7a6b644-b488-431a-9db2-c1f3b3b43949" providerId="ADAL" clId="{CE04623C-79C1-4824-8A3C-D871546EEA47}" dt="2023-12-15T14:09:11.986" v="2239" actId="108"/>
          <ac:spMkLst>
            <pc:docMk/>
            <pc:sldMk cId="3563434233" sldId="873"/>
            <ac:spMk id="3" creationId="{DA30D5CD-0532-5936-0A92-652D67EF31CA}"/>
          </ac:spMkLst>
        </pc:spChg>
        <pc:spChg chg="mod">
          <ac:chgData name="Marlies Scheveneels" userId="f7a6b644-b488-431a-9db2-c1f3b3b43949" providerId="ADAL" clId="{CE04623C-79C1-4824-8A3C-D871546EEA47}" dt="2023-12-15T14:09:31.139" v="2247" actId="20577"/>
          <ac:spMkLst>
            <pc:docMk/>
            <pc:sldMk cId="3563434233" sldId="873"/>
            <ac:spMk id="4" creationId="{2C81ACB4-F7D7-389A-26D3-60EABA752F5C}"/>
          </ac:spMkLst>
        </pc:spChg>
        <pc:picChg chg="mod">
          <ac:chgData name="Marlies Scheveneels" userId="f7a6b644-b488-431a-9db2-c1f3b3b43949" providerId="ADAL" clId="{CE04623C-79C1-4824-8A3C-D871546EEA47}" dt="2023-12-15T14:09:19.862" v="2241" actId="1076"/>
          <ac:picMkLst>
            <pc:docMk/>
            <pc:sldMk cId="3563434233" sldId="873"/>
            <ac:picMk id="9" creationId="{75D5AD7B-5F19-4E9E-DC4E-8C6C782BF070}"/>
          </ac:picMkLst>
        </pc:picChg>
      </pc:sldChg>
      <pc:sldChg chg="addSp delSp modSp mod">
        <pc:chgData name="Marlies Scheveneels" userId="f7a6b644-b488-431a-9db2-c1f3b3b43949" providerId="ADAL" clId="{CE04623C-79C1-4824-8A3C-D871546EEA47}" dt="2023-12-15T14:13:33.906" v="2344" actId="1076"/>
        <pc:sldMkLst>
          <pc:docMk/>
          <pc:sldMk cId="143890170" sldId="874"/>
        </pc:sldMkLst>
        <pc:spChg chg="mod">
          <ac:chgData name="Marlies Scheveneels" userId="f7a6b644-b488-431a-9db2-c1f3b3b43949" providerId="ADAL" clId="{CE04623C-79C1-4824-8A3C-D871546EEA47}" dt="2023-12-15T14:09:51.885" v="2275" actId="207"/>
          <ac:spMkLst>
            <pc:docMk/>
            <pc:sldMk cId="143890170" sldId="874"/>
            <ac:spMk id="2" creationId="{00000000-0000-0000-0000-000000000000}"/>
          </ac:spMkLst>
        </pc:spChg>
        <pc:spChg chg="add mod">
          <ac:chgData name="Marlies Scheveneels" userId="f7a6b644-b488-431a-9db2-c1f3b3b43949" providerId="ADAL" clId="{CE04623C-79C1-4824-8A3C-D871546EEA47}" dt="2023-12-15T14:10:35.673" v="2312" actId="108"/>
          <ac:spMkLst>
            <pc:docMk/>
            <pc:sldMk cId="143890170" sldId="874"/>
            <ac:spMk id="3" creationId="{8B78A209-7164-04D9-653F-12A86B167371}"/>
          </ac:spMkLst>
        </pc:spChg>
        <pc:spChg chg="del mod">
          <ac:chgData name="Marlies Scheveneels" userId="f7a6b644-b488-431a-9db2-c1f3b3b43949" providerId="ADAL" clId="{CE04623C-79C1-4824-8A3C-D871546EEA47}" dt="2023-12-15T14:12:19.366" v="2326" actId="478"/>
          <ac:spMkLst>
            <pc:docMk/>
            <pc:sldMk cId="143890170" sldId="874"/>
            <ac:spMk id="4" creationId="{DD8E3C9A-D57B-D96F-95A7-2D59FADCAD19}"/>
          </ac:spMkLst>
        </pc:spChg>
        <pc:spChg chg="add mod">
          <ac:chgData name="Marlies Scheveneels" userId="f7a6b644-b488-431a-9db2-c1f3b3b43949" providerId="ADAL" clId="{CE04623C-79C1-4824-8A3C-D871546EEA47}" dt="2023-12-15T14:11:29.041" v="2322" actId="1076"/>
          <ac:spMkLst>
            <pc:docMk/>
            <pc:sldMk cId="143890170" sldId="874"/>
            <ac:spMk id="5" creationId="{44284185-EE7F-7186-A66A-C647293CEFA3}"/>
          </ac:spMkLst>
        </pc:spChg>
        <pc:spChg chg="del mod">
          <ac:chgData name="Marlies Scheveneels" userId="f7a6b644-b488-431a-9db2-c1f3b3b43949" providerId="ADAL" clId="{CE04623C-79C1-4824-8A3C-D871546EEA47}" dt="2023-12-15T14:13:17.233" v="2341" actId="478"/>
          <ac:spMkLst>
            <pc:docMk/>
            <pc:sldMk cId="143890170" sldId="874"/>
            <ac:spMk id="7" creationId="{FD16A698-79FD-6B56-47A7-C58651E85D63}"/>
          </ac:spMkLst>
        </pc:spChg>
        <pc:spChg chg="add mod">
          <ac:chgData name="Marlies Scheveneels" userId="f7a6b644-b488-431a-9db2-c1f3b3b43949" providerId="ADAL" clId="{CE04623C-79C1-4824-8A3C-D871546EEA47}" dt="2023-12-15T14:13:33.906" v="2344" actId="1076"/>
          <ac:spMkLst>
            <pc:docMk/>
            <pc:sldMk cId="143890170" sldId="874"/>
            <ac:spMk id="8" creationId="{96558536-4469-8C4C-9746-E5C0A6968494}"/>
          </ac:spMkLst>
        </pc:spChg>
        <pc:picChg chg="mod">
          <ac:chgData name="Marlies Scheveneels" userId="f7a6b644-b488-431a-9db2-c1f3b3b43949" providerId="ADAL" clId="{CE04623C-79C1-4824-8A3C-D871546EEA47}" dt="2023-12-15T14:10:54.184" v="2314" actId="1076"/>
          <ac:picMkLst>
            <pc:docMk/>
            <pc:sldMk cId="143890170" sldId="874"/>
            <ac:picMk id="6" creationId="{9F7DDE3B-E80A-C2E9-A998-50221561AC34}"/>
          </ac:picMkLst>
        </pc:picChg>
      </pc:sldChg>
      <pc:sldChg chg="modSp mod">
        <pc:chgData name="Marlies Scheveneels" userId="f7a6b644-b488-431a-9db2-c1f3b3b43949" providerId="ADAL" clId="{CE04623C-79C1-4824-8A3C-D871546EEA47}" dt="2023-12-15T13:56:13.456" v="1301" actId="29295"/>
        <pc:sldMkLst>
          <pc:docMk/>
          <pc:sldMk cId="136192027" sldId="875"/>
        </pc:sldMkLst>
        <pc:spChg chg="mod">
          <ac:chgData name="Marlies Scheveneels" userId="f7a6b644-b488-431a-9db2-c1f3b3b43949" providerId="ADAL" clId="{CE04623C-79C1-4824-8A3C-D871546EEA47}" dt="2023-12-15T10:28:28.858" v="1036" actId="20577"/>
          <ac:spMkLst>
            <pc:docMk/>
            <pc:sldMk cId="136192027" sldId="875"/>
            <ac:spMk id="4" creationId="{00000000-0000-0000-0000-000000000000}"/>
          </ac:spMkLst>
        </pc:spChg>
        <pc:spChg chg="mod">
          <ac:chgData name="Marlies Scheveneels" userId="f7a6b644-b488-431a-9db2-c1f3b3b43949" providerId="ADAL" clId="{CE04623C-79C1-4824-8A3C-D871546EEA47}" dt="2023-12-15T13:11:22.997" v="1147" actId="113"/>
          <ac:spMkLst>
            <pc:docMk/>
            <pc:sldMk cId="136192027" sldId="875"/>
            <ac:spMk id="9" creationId="{1DE99AAA-E027-634E-3579-28F41074A820}"/>
          </ac:spMkLst>
        </pc:spChg>
        <pc:picChg chg="mod">
          <ac:chgData name="Marlies Scheveneels" userId="f7a6b644-b488-431a-9db2-c1f3b3b43949" providerId="ADAL" clId="{CE04623C-79C1-4824-8A3C-D871546EEA47}" dt="2023-12-15T13:56:13.456" v="1301" actId="29295"/>
          <ac:picMkLst>
            <pc:docMk/>
            <pc:sldMk cId="136192027" sldId="875"/>
            <ac:picMk id="2" creationId="{313CE3A5-8BDC-64B2-ABD3-1CE6E3954F0A}"/>
          </ac:picMkLst>
        </pc:picChg>
        <pc:picChg chg="mod modCrop">
          <ac:chgData name="Marlies Scheveneels" userId="f7a6b644-b488-431a-9db2-c1f3b3b43949" providerId="ADAL" clId="{CE04623C-79C1-4824-8A3C-D871546EEA47}" dt="2023-12-15T12:41:24.781" v="1079" actId="732"/>
          <ac:picMkLst>
            <pc:docMk/>
            <pc:sldMk cId="136192027" sldId="875"/>
            <ac:picMk id="3" creationId="{9638DDBB-C8D6-ECC9-1428-6FA5A7D701DF}"/>
          </ac:picMkLst>
        </pc:picChg>
      </pc:sldChg>
      <pc:sldChg chg="addSp delSp modSp mod">
        <pc:chgData name="Marlies Scheveneels" userId="f7a6b644-b488-431a-9db2-c1f3b3b43949" providerId="ADAL" clId="{CE04623C-79C1-4824-8A3C-D871546EEA47}" dt="2023-12-15T14:18:39.255" v="2362" actId="29295"/>
        <pc:sldMkLst>
          <pc:docMk/>
          <pc:sldMk cId="3570266828" sldId="876"/>
        </pc:sldMkLst>
        <pc:spChg chg="mod ord">
          <ac:chgData name="Marlies Scheveneels" userId="f7a6b644-b488-431a-9db2-c1f3b3b43949" providerId="ADAL" clId="{CE04623C-79C1-4824-8A3C-D871546EEA47}" dt="2023-12-15T14:03:24.458" v="1923" actId="1076"/>
          <ac:spMkLst>
            <pc:docMk/>
            <pc:sldMk cId="3570266828" sldId="876"/>
            <ac:spMk id="4" creationId="{00000000-0000-0000-0000-000000000000}"/>
          </ac:spMkLst>
        </pc:spChg>
        <pc:spChg chg="add del mod ord">
          <ac:chgData name="Marlies Scheveneels" userId="f7a6b644-b488-431a-9db2-c1f3b3b43949" providerId="ADAL" clId="{CE04623C-79C1-4824-8A3C-D871546EEA47}" dt="2023-12-15T13:18:04.107" v="1235" actId="478"/>
          <ac:spMkLst>
            <pc:docMk/>
            <pc:sldMk cId="3570266828" sldId="876"/>
            <ac:spMk id="8" creationId="{AE8836A6-6F07-5DD3-3A90-C853E914B0B7}"/>
          </ac:spMkLst>
        </pc:spChg>
        <pc:spChg chg="mod ord">
          <ac:chgData name="Marlies Scheveneels" userId="f7a6b644-b488-431a-9db2-c1f3b3b43949" providerId="ADAL" clId="{CE04623C-79C1-4824-8A3C-D871546EEA47}" dt="2023-12-15T14:04:06.734" v="1928" actId="20577"/>
          <ac:spMkLst>
            <pc:docMk/>
            <pc:sldMk cId="3570266828" sldId="876"/>
            <ac:spMk id="9" creationId="{1DE99AAA-E027-634E-3579-28F41074A820}"/>
          </ac:spMkLst>
        </pc:spChg>
        <pc:spChg chg="add mod ord">
          <ac:chgData name="Marlies Scheveneels" userId="f7a6b644-b488-431a-9db2-c1f3b3b43949" providerId="ADAL" clId="{CE04623C-79C1-4824-8A3C-D871546EEA47}" dt="2023-12-15T14:04:01.943" v="1927" actId="14100"/>
          <ac:spMkLst>
            <pc:docMk/>
            <pc:sldMk cId="3570266828" sldId="876"/>
            <ac:spMk id="10" creationId="{CB035C05-8D88-4844-66E7-5021648D9D02}"/>
          </ac:spMkLst>
        </pc:spChg>
        <pc:spChg chg="add del mod ord">
          <ac:chgData name="Marlies Scheveneels" userId="f7a6b644-b488-431a-9db2-c1f3b3b43949" providerId="ADAL" clId="{CE04623C-79C1-4824-8A3C-D871546EEA47}" dt="2023-12-15T13:17:14.104" v="1216" actId="478"/>
          <ac:spMkLst>
            <pc:docMk/>
            <pc:sldMk cId="3570266828" sldId="876"/>
            <ac:spMk id="15" creationId="{B8700ABD-AAA6-19C2-3B92-DFE6DEE45A74}"/>
          </ac:spMkLst>
        </pc:spChg>
        <pc:spChg chg="add del mod ord">
          <ac:chgData name="Marlies Scheveneels" userId="f7a6b644-b488-431a-9db2-c1f3b3b43949" providerId="ADAL" clId="{CE04623C-79C1-4824-8A3C-D871546EEA47}" dt="2023-12-15T13:18:08.427" v="1236" actId="478"/>
          <ac:spMkLst>
            <pc:docMk/>
            <pc:sldMk cId="3570266828" sldId="876"/>
            <ac:spMk id="16" creationId="{ACD82837-09CE-7316-1BF1-18CE9726D11B}"/>
          </ac:spMkLst>
        </pc:spChg>
        <pc:picChg chg="del mod">
          <ac:chgData name="Marlies Scheveneels" userId="f7a6b644-b488-431a-9db2-c1f3b3b43949" providerId="ADAL" clId="{CE04623C-79C1-4824-8A3C-D871546EEA47}" dt="2023-12-15T12:39:56.457" v="1067" actId="478"/>
          <ac:picMkLst>
            <pc:docMk/>
            <pc:sldMk cId="3570266828" sldId="876"/>
            <ac:picMk id="2" creationId="{0467C6EE-E1B4-F9A7-D1F3-9EB3FC8D924A}"/>
          </ac:picMkLst>
        </pc:picChg>
        <pc:picChg chg="add mod ord modCrop">
          <ac:chgData name="Marlies Scheveneels" userId="f7a6b644-b488-431a-9db2-c1f3b3b43949" providerId="ADAL" clId="{CE04623C-79C1-4824-8A3C-D871546EEA47}" dt="2023-12-15T13:17:34.807" v="1232" actId="167"/>
          <ac:picMkLst>
            <pc:docMk/>
            <pc:sldMk cId="3570266828" sldId="876"/>
            <ac:picMk id="5" creationId="{0259A913-AE96-10BC-5F4B-8BCAA5645C5D}"/>
          </ac:picMkLst>
        </pc:picChg>
        <pc:picChg chg="add del mod">
          <ac:chgData name="Marlies Scheveneels" userId="f7a6b644-b488-431a-9db2-c1f3b3b43949" providerId="ADAL" clId="{CE04623C-79C1-4824-8A3C-D871546EEA47}" dt="2023-12-15T13:07:39.097" v="1128" actId="478"/>
          <ac:picMkLst>
            <pc:docMk/>
            <pc:sldMk cId="3570266828" sldId="876"/>
            <ac:picMk id="6" creationId="{49D43567-1D62-2B68-31F8-EE55CDDBF64B}"/>
          </ac:picMkLst>
        </pc:picChg>
        <pc:picChg chg="add del mod">
          <ac:chgData name="Marlies Scheveneels" userId="f7a6b644-b488-431a-9db2-c1f3b3b43949" providerId="ADAL" clId="{CE04623C-79C1-4824-8A3C-D871546EEA47}" dt="2023-12-15T13:12:54.555" v="1159" actId="478"/>
          <ac:picMkLst>
            <pc:docMk/>
            <pc:sldMk cId="3570266828" sldId="876"/>
            <ac:picMk id="12" creationId="{716DDF42-53A3-4771-4E68-707676D93A04}"/>
          </ac:picMkLst>
        </pc:picChg>
        <pc:picChg chg="add mod">
          <ac:chgData name="Marlies Scheveneels" userId="f7a6b644-b488-431a-9db2-c1f3b3b43949" providerId="ADAL" clId="{CE04623C-79C1-4824-8A3C-D871546EEA47}" dt="2023-12-15T14:18:39.255" v="2362" actId="29295"/>
          <ac:picMkLst>
            <pc:docMk/>
            <pc:sldMk cId="3570266828" sldId="876"/>
            <ac:picMk id="14" creationId="{B78DD2E4-472A-9A9B-7432-F0EEDE6A1B96}"/>
          </ac:picMkLst>
        </pc:picChg>
        <pc:picChg chg="del">
          <ac:chgData name="Marlies Scheveneels" userId="f7a6b644-b488-431a-9db2-c1f3b3b43949" providerId="ADAL" clId="{CE04623C-79C1-4824-8A3C-D871546EEA47}" dt="2023-12-15T12:37:21.293" v="1041" actId="478"/>
          <ac:picMkLst>
            <pc:docMk/>
            <pc:sldMk cId="3570266828" sldId="876"/>
            <ac:picMk id="17" creationId="{A8788B71-20D2-4EEA-3502-6FF83618D9EE}"/>
          </ac:picMkLst>
        </pc:picChg>
        <pc:cxnChg chg="del mod">
          <ac:chgData name="Marlies Scheveneels" userId="f7a6b644-b488-431a-9db2-c1f3b3b43949" providerId="ADAL" clId="{CE04623C-79C1-4824-8A3C-D871546EEA47}" dt="2023-12-15T13:15:31.382" v="1194" actId="478"/>
          <ac:cxnSpMkLst>
            <pc:docMk/>
            <pc:sldMk cId="3570266828" sldId="876"/>
            <ac:cxnSpMk id="7" creationId="{7FC5BF1C-6744-4CA4-89C5-AC7B2A09780A}"/>
          </ac:cxnSpMkLst>
        </pc:cxnChg>
      </pc:sldChg>
      <pc:sldChg chg="addSp delSp modSp del mod">
        <pc:chgData name="Marlies Scheveneels" userId="f7a6b644-b488-431a-9db2-c1f3b3b43949" providerId="ADAL" clId="{CE04623C-79C1-4824-8A3C-D871546EEA47}" dt="2023-12-15T14:14:38.174" v="2350" actId="2696"/>
        <pc:sldMkLst>
          <pc:docMk/>
          <pc:sldMk cId="4224176820" sldId="877"/>
        </pc:sldMkLst>
        <pc:spChg chg="mod">
          <ac:chgData name="Marlies Scheveneels" userId="f7a6b644-b488-431a-9db2-c1f3b3b43949" providerId="ADAL" clId="{CE04623C-79C1-4824-8A3C-D871546EEA47}" dt="2023-12-15T14:03:08.088" v="1921" actId="20577"/>
          <ac:spMkLst>
            <pc:docMk/>
            <pc:sldMk cId="4224176820" sldId="877"/>
            <ac:spMk id="9" creationId="{1DE99AAA-E027-634E-3579-28F41074A820}"/>
          </ac:spMkLst>
        </pc:spChg>
        <pc:picChg chg="del">
          <ac:chgData name="Marlies Scheveneels" userId="f7a6b644-b488-431a-9db2-c1f3b3b43949" providerId="ADAL" clId="{CE04623C-79C1-4824-8A3C-D871546EEA47}" dt="2023-12-15T13:18:48.227" v="1241" actId="478"/>
          <ac:picMkLst>
            <pc:docMk/>
            <pc:sldMk cId="4224176820" sldId="877"/>
            <ac:picMk id="2" creationId="{2546F9AE-3098-A112-585F-372B9F669A7B}"/>
          </ac:picMkLst>
        </pc:picChg>
        <pc:picChg chg="add del mod ord">
          <ac:chgData name="Marlies Scheveneels" userId="f7a6b644-b488-431a-9db2-c1f3b3b43949" providerId="ADAL" clId="{CE04623C-79C1-4824-8A3C-D871546EEA47}" dt="2023-12-15T13:55:56.265" v="1300" actId="14100"/>
          <ac:picMkLst>
            <pc:docMk/>
            <pc:sldMk cId="4224176820" sldId="877"/>
            <ac:picMk id="3" creationId="{44EFE9EB-1065-E0CC-ECD3-4F589FAFD951}"/>
          </ac:picMkLst>
        </pc:picChg>
        <pc:picChg chg="add del mod">
          <ac:chgData name="Marlies Scheveneels" userId="f7a6b644-b488-431a-9db2-c1f3b3b43949" providerId="ADAL" clId="{CE04623C-79C1-4824-8A3C-D871546EEA47}" dt="2023-12-15T13:21:44.330" v="1261"/>
          <ac:picMkLst>
            <pc:docMk/>
            <pc:sldMk cId="4224176820" sldId="877"/>
            <ac:picMk id="5" creationId="{759C3A15-927E-73E8-C68F-C583E7B2A692}"/>
          </ac:picMkLst>
        </pc:picChg>
        <pc:picChg chg="add del mod">
          <ac:chgData name="Marlies Scheveneels" userId="f7a6b644-b488-431a-9db2-c1f3b3b43949" providerId="ADAL" clId="{CE04623C-79C1-4824-8A3C-D871546EEA47}" dt="2023-12-15T13:21:44.330" v="1261"/>
          <ac:picMkLst>
            <pc:docMk/>
            <pc:sldMk cId="4224176820" sldId="877"/>
            <ac:picMk id="6" creationId="{486F029A-233C-FD8D-CC51-142E60B457D4}"/>
          </ac:picMkLst>
        </pc:picChg>
        <pc:picChg chg="add del mod">
          <ac:chgData name="Marlies Scheveneels" userId="f7a6b644-b488-431a-9db2-c1f3b3b43949" providerId="ADAL" clId="{CE04623C-79C1-4824-8A3C-D871546EEA47}" dt="2023-12-15T13:21:40.133" v="1258" actId="22"/>
          <ac:picMkLst>
            <pc:docMk/>
            <pc:sldMk cId="4224176820" sldId="877"/>
            <ac:picMk id="10" creationId="{941C2DA1-4E0E-00E1-19E9-0042FDE1A983}"/>
          </ac:picMkLst>
        </pc:picChg>
        <pc:picChg chg="add del mod modCrop">
          <ac:chgData name="Marlies Scheveneels" userId="f7a6b644-b488-431a-9db2-c1f3b3b43949" providerId="ADAL" clId="{CE04623C-79C1-4824-8A3C-D871546EEA47}" dt="2023-12-15T13:23:09.099" v="1276" actId="478"/>
          <ac:picMkLst>
            <pc:docMk/>
            <pc:sldMk cId="4224176820" sldId="877"/>
            <ac:picMk id="12" creationId="{64A8726F-F81D-A0FC-D7E0-3CA2BD4AF321}"/>
          </ac:picMkLst>
        </pc:picChg>
        <pc:picChg chg="add del mod modCrop">
          <ac:chgData name="Marlies Scheveneels" userId="f7a6b644-b488-431a-9db2-c1f3b3b43949" providerId="ADAL" clId="{CE04623C-79C1-4824-8A3C-D871546EEA47}" dt="2023-12-15T13:54:37.313" v="1290" actId="478"/>
          <ac:picMkLst>
            <pc:docMk/>
            <pc:sldMk cId="4224176820" sldId="877"/>
            <ac:picMk id="14" creationId="{7BE6874D-D2C3-0626-0A1E-FFC16B937F41}"/>
          </ac:picMkLst>
        </pc:picChg>
        <pc:picChg chg="add mod modCrop">
          <ac:chgData name="Marlies Scheveneels" userId="f7a6b644-b488-431a-9db2-c1f3b3b43949" providerId="ADAL" clId="{CE04623C-79C1-4824-8A3C-D871546EEA47}" dt="2023-12-15T13:55:51.800" v="1299" actId="1076"/>
          <ac:picMkLst>
            <pc:docMk/>
            <pc:sldMk cId="4224176820" sldId="877"/>
            <ac:picMk id="16" creationId="{4BE79ACE-EF54-5C93-22B1-C71804DC6605}"/>
          </ac:picMkLst>
        </pc:picChg>
      </pc:sldChg>
      <pc:sldChg chg="addSp delSp modSp add mod">
        <pc:chgData name="Marlies Scheveneels" userId="f7a6b644-b488-431a-9db2-c1f3b3b43949" providerId="ADAL" clId="{CE04623C-79C1-4824-8A3C-D871546EEA47}" dt="2023-12-15T14:04:31.747" v="1930" actId="14100"/>
        <pc:sldMkLst>
          <pc:docMk/>
          <pc:sldMk cId="2345957563" sldId="878"/>
        </pc:sldMkLst>
        <pc:spChg chg="mod">
          <ac:chgData name="Marlies Scheveneels" userId="f7a6b644-b488-431a-9db2-c1f3b3b43949" providerId="ADAL" clId="{CE04623C-79C1-4824-8A3C-D871546EEA47}" dt="2023-12-15T14:04:31.747" v="1930" actId="14100"/>
          <ac:spMkLst>
            <pc:docMk/>
            <pc:sldMk cId="2345957563" sldId="878"/>
            <ac:spMk id="11" creationId="{B3719F43-8422-E5FE-A268-2A2512132335}"/>
          </ac:spMkLst>
        </pc:spChg>
        <pc:spChg chg="add del mod">
          <ac:chgData name="Marlies Scheveneels" userId="f7a6b644-b488-431a-9db2-c1f3b3b43949" providerId="ADAL" clId="{CE04623C-79C1-4824-8A3C-D871546EEA47}" dt="2023-12-15T10:18:06.191" v="121" actId="478"/>
          <ac:spMkLst>
            <pc:docMk/>
            <pc:sldMk cId="2345957563" sldId="878"/>
            <ac:spMk id="15" creationId="{A3BC0026-701E-0460-FBF7-3005A0C5150A}"/>
          </ac:spMkLst>
        </pc:spChg>
        <pc:grpChg chg="add del mod">
          <ac:chgData name="Marlies Scheveneels" userId="f7a6b644-b488-431a-9db2-c1f3b3b43949" providerId="ADAL" clId="{CE04623C-79C1-4824-8A3C-D871546EEA47}" dt="2023-12-15T10:14:15.348" v="70" actId="165"/>
          <ac:grpSpMkLst>
            <pc:docMk/>
            <pc:sldMk cId="2345957563" sldId="878"/>
            <ac:grpSpMk id="2" creationId="{5D61D64D-35BB-82DD-F84A-B1E3C56F26C7}"/>
          </ac:grpSpMkLst>
        </pc:grpChg>
        <pc:grpChg chg="add del mod">
          <ac:chgData name="Marlies Scheveneels" userId="f7a6b644-b488-431a-9db2-c1f3b3b43949" providerId="ADAL" clId="{CE04623C-79C1-4824-8A3C-D871546EEA47}" dt="2023-12-15T10:14:10.279" v="68" actId="165"/>
          <ac:grpSpMkLst>
            <pc:docMk/>
            <pc:sldMk cId="2345957563" sldId="878"/>
            <ac:grpSpMk id="5" creationId="{466B9D49-24D6-26B7-164E-04D5263F4007}"/>
          </ac:grpSpMkLst>
        </pc:grpChg>
        <pc:grpChg chg="add del mod">
          <ac:chgData name="Marlies Scheveneels" userId="f7a6b644-b488-431a-9db2-c1f3b3b43949" providerId="ADAL" clId="{CE04623C-79C1-4824-8A3C-D871546EEA47}" dt="2023-12-15T10:13:34.069" v="54" actId="165"/>
          <ac:grpSpMkLst>
            <pc:docMk/>
            <pc:sldMk cId="2345957563" sldId="878"/>
            <ac:grpSpMk id="10" creationId="{71389658-B94D-4627-699C-A9C6BA3705A8}"/>
          </ac:grpSpMkLst>
        </pc:grpChg>
        <pc:picChg chg="mod ord topLvl">
          <ac:chgData name="Marlies Scheveneels" userId="f7a6b644-b488-431a-9db2-c1f3b3b43949" providerId="ADAL" clId="{CE04623C-79C1-4824-8A3C-D871546EEA47}" dt="2023-12-15T10:16:04.563" v="101" actId="171"/>
          <ac:picMkLst>
            <pc:docMk/>
            <pc:sldMk cId="2345957563" sldId="878"/>
            <ac:picMk id="3" creationId="{729DCC9E-EEB2-B7E0-D12F-202989B677C4}"/>
          </ac:picMkLst>
        </pc:picChg>
        <pc:picChg chg="del mod topLvl">
          <ac:chgData name="Marlies Scheveneels" userId="f7a6b644-b488-431a-9db2-c1f3b3b43949" providerId="ADAL" clId="{CE04623C-79C1-4824-8A3C-D871546EEA47}" dt="2023-12-15T10:14:17.579" v="71" actId="478"/>
          <ac:picMkLst>
            <pc:docMk/>
            <pc:sldMk cId="2345957563" sldId="878"/>
            <ac:picMk id="4" creationId="{DF84CF99-B59E-4B04-EF6F-F012C6996549}"/>
          </ac:picMkLst>
        </pc:picChg>
        <pc:picChg chg="mod">
          <ac:chgData name="Marlies Scheveneels" userId="f7a6b644-b488-431a-9db2-c1f3b3b43949" providerId="ADAL" clId="{CE04623C-79C1-4824-8A3C-D871546EEA47}" dt="2023-12-15T10:17:00.757" v="108" actId="1076"/>
          <ac:picMkLst>
            <pc:docMk/>
            <pc:sldMk cId="2345957563" sldId="878"/>
            <ac:picMk id="6" creationId="{185E223E-0F2B-51C2-6D59-770B55F304F3}"/>
          </ac:picMkLst>
        </pc:picChg>
        <pc:picChg chg="mod ord topLvl">
          <ac:chgData name="Marlies Scheveneels" userId="f7a6b644-b488-431a-9db2-c1f3b3b43949" providerId="ADAL" clId="{CE04623C-79C1-4824-8A3C-D871546EEA47}" dt="2023-12-15T10:16:04.563" v="101" actId="171"/>
          <ac:picMkLst>
            <pc:docMk/>
            <pc:sldMk cId="2345957563" sldId="878"/>
            <ac:picMk id="8" creationId="{14084144-1717-FA79-419C-86178AE1887F}"/>
          </ac:picMkLst>
        </pc:picChg>
        <pc:picChg chg="del mod topLvl">
          <ac:chgData name="Marlies Scheveneels" userId="f7a6b644-b488-431a-9db2-c1f3b3b43949" providerId="ADAL" clId="{CE04623C-79C1-4824-8A3C-D871546EEA47}" dt="2023-12-15T10:14:11.657" v="69" actId="478"/>
          <ac:picMkLst>
            <pc:docMk/>
            <pc:sldMk cId="2345957563" sldId="878"/>
            <ac:picMk id="9" creationId="{9898961E-061F-56A8-D3FB-84FE3EAD434C}"/>
          </ac:picMkLst>
        </pc:picChg>
        <pc:picChg chg="mod ord topLvl">
          <ac:chgData name="Marlies Scheveneels" userId="f7a6b644-b488-431a-9db2-c1f3b3b43949" providerId="ADAL" clId="{CE04623C-79C1-4824-8A3C-D871546EEA47}" dt="2023-12-15T10:16:04.563" v="101" actId="171"/>
          <ac:picMkLst>
            <pc:docMk/>
            <pc:sldMk cId="2345957563" sldId="878"/>
            <ac:picMk id="12" creationId="{2FC22DE7-3443-759D-F825-D9CC27F442F6}"/>
          </ac:picMkLst>
        </pc:picChg>
        <pc:picChg chg="mod">
          <ac:chgData name="Marlies Scheveneels" userId="f7a6b644-b488-431a-9db2-c1f3b3b43949" providerId="ADAL" clId="{CE04623C-79C1-4824-8A3C-D871546EEA47}" dt="2023-12-15T10:14:46.537" v="81" actId="1076"/>
          <ac:picMkLst>
            <pc:docMk/>
            <pc:sldMk cId="2345957563" sldId="878"/>
            <ac:picMk id="13" creationId="{A73BCFF8-17F0-46A4-AF40-B03A92B7F658}"/>
          </ac:picMkLst>
        </pc:picChg>
        <pc:picChg chg="del mod topLvl">
          <ac:chgData name="Marlies Scheveneels" userId="f7a6b644-b488-431a-9db2-c1f3b3b43949" providerId="ADAL" clId="{CE04623C-79C1-4824-8A3C-D871546EEA47}" dt="2023-12-15T10:14:04.340" v="65" actId="478"/>
          <ac:picMkLst>
            <pc:docMk/>
            <pc:sldMk cId="2345957563" sldId="878"/>
            <ac:picMk id="14" creationId="{00FF37CD-1A78-2C48-6360-A12C0BF24BEF}"/>
          </ac:picMkLst>
        </pc:picChg>
        <pc:picChg chg="add del mod">
          <ac:chgData name="Marlies Scheveneels" userId="f7a6b644-b488-431a-9db2-c1f3b3b43949" providerId="ADAL" clId="{CE04623C-79C1-4824-8A3C-D871546EEA47}" dt="2023-12-15T10:18:03.728" v="118" actId="22"/>
          <ac:picMkLst>
            <pc:docMk/>
            <pc:sldMk cId="2345957563" sldId="878"/>
            <ac:picMk id="17" creationId="{21022CD4-73C2-C6A7-4895-07C5D2705FD5}"/>
          </ac:picMkLst>
        </pc:picChg>
      </pc:sldChg>
      <pc:sldChg chg="addSp delSp modSp add mod delAnim">
        <pc:chgData name="Marlies Scheveneels" userId="f7a6b644-b488-431a-9db2-c1f3b3b43949" providerId="ADAL" clId="{CE04623C-79C1-4824-8A3C-D871546EEA47}" dt="2023-12-15T14:06:02.457" v="1942" actId="207"/>
        <pc:sldMkLst>
          <pc:docMk/>
          <pc:sldMk cId="3468826176" sldId="879"/>
        </pc:sldMkLst>
        <pc:spChg chg="mod">
          <ac:chgData name="Marlies Scheveneels" userId="f7a6b644-b488-431a-9db2-c1f3b3b43949" providerId="ADAL" clId="{CE04623C-79C1-4824-8A3C-D871546EEA47}" dt="2023-12-15T14:06:02.457" v="1942" actId="207"/>
          <ac:spMkLst>
            <pc:docMk/>
            <pc:sldMk cId="3468826176" sldId="879"/>
            <ac:spMk id="2" creationId="{00000000-0000-0000-0000-000000000000}"/>
          </ac:spMkLst>
        </pc:spChg>
        <pc:spChg chg="add mod">
          <ac:chgData name="Marlies Scheveneels" userId="f7a6b644-b488-431a-9db2-c1f3b3b43949" providerId="ADAL" clId="{CE04623C-79C1-4824-8A3C-D871546EEA47}" dt="2023-12-15T14:04:53.584" v="1933" actId="1076"/>
          <ac:spMkLst>
            <pc:docMk/>
            <pc:sldMk cId="3468826176" sldId="879"/>
            <ac:spMk id="4" creationId="{486093DA-06A7-BB02-2639-7F0DBD1E7757}"/>
          </ac:spMkLst>
        </pc:spChg>
        <pc:spChg chg="add mod">
          <ac:chgData name="Marlies Scheveneels" userId="f7a6b644-b488-431a-9db2-c1f3b3b43949" providerId="ADAL" clId="{CE04623C-79C1-4824-8A3C-D871546EEA47}" dt="2023-12-15T14:04:45.880" v="1931" actId="255"/>
          <ac:spMkLst>
            <pc:docMk/>
            <pc:sldMk cId="3468826176" sldId="879"/>
            <ac:spMk id="6" creationId="{0FB70CF1-D509-9372-9B19-06E24C9FEA24}"/>
          </ac:spMkLst>
        </pc:spChg>
        <pc:spChg chg="mod">
          <ac:chgData name="Marlies Scheveneels" userId="f7a6b644-b488-431a-9db2-c1f3b3b43949" providerId="ADAL" clId="{CE04623C-79C1-4824-8A3C-D871546EEA47}" dt="2023-12-15T10:19:50.741" v="200" actId="20577"/>
          <ac:spMkLst>
            <pc:docMk/>
            <pc:sldMk cId="3468826176" sldId="879"/>
            <ac:spMk id="8" creationId="{00000000-0000-0000-0000-000000000000}"/>
          </ac:spMkLst>
        </pc:spChg>
        <pc:grpChg chg="del mod">
          <ac:chgData name="Marlies Scheveneels" userId="f7a6b644-b488-431a-9db2-c1f3b3b43949" providerId="ADAL" clId="{CE04623C-79C1-4824-8A3C-D871546EEA47}" dt="2023-12-15T10:19:53.393" v="201" actId="478"/>
          <ac:grpSpMkLst>
            <pc:docMk/>
            <pc:sldMk cId="3468826176" sldId="879"/>
            <ac:grpSpMk id="29" creationId="{2E31A3C4-F41F-230D-5929-FDD3E0FF6F13}"/>
          </ac:grpSpMkLst>
        </pc:grpChg>
        <pc:grpChg chg="del">
          <ac:chgData name="Marlies Scheveneels" userId="f7a6b644-b488-431a-9db2-c1f3b3b43949" providerId="ADAL" clId="{CE04623C-79C1-4824-8A3C-D871546EEA47}" dt="2023-12-15T10:19:39.722" v="196" actId="478"/>
          <ac:grpSpMkLst>
            <pc:docMk/>
            <pc:sldMk cId="3468826176" sldId="879"/>
            <ac:grpSpMk id="30" creationId="{36A5379F-AC48-32F7-D144-B5D1B9E8AB55}"/>
          </ac:grpSpMkLst>
        </pc:grpChg>
        <pc:grpChg chg="del">
          <ac:chgData name="Marlies Scheveneels" userId="f7a6b644-b488-431a-9db2-c1f3b3b43949" providerId="ADAL" clId="{CE04623C-79C1-4824-8A3C-D871546EEA47}" dt="2023-12-15T10:19:39.722" v="196" actId="478"/>
          <ac:grpSpMkLst>
            <pc:docMk/>
            <pc:sldMk cId="3468826176" sldId="879"/>
            <ac:grpSpMk id="31" creationId="{DBD336FC-FFC9-A0F9-F836-D59ABCFA9E42}"/>
          </ac:grpSpMkLst>
        </pc:grpChg>
        <pc:picChg chg="add mod">
          <ac:chgData name="Marlies Scheveneels" userId="f7a6b644-b488-431a-9db2-c1f3b3b43949" providerId="ADAL" clId="{CE04623C-79C1-4824-8A3C-D871546EEA47}" dt="2023-12-15T14:04:50.163" v="1932" actId="14100"/>
          <ac:picMkLst>
            <pc:docMk/>
            <pc:sldMk cId="3468826176" sldId="879"/>
            <ac:picMk id="3" creationId="{65AC78FF-8E01-A2B2-FE9E-23A89B5B741D}"/>
          </ac:picMkLst>
        </pc:picChg>
        <pc:picChg chg="del">
          <ac:chgData name="Marlies Scheveneels" userId="f7a6b644-b488-431a-9db2-c1f3b3b43949" providerId="ADAL" clId="{CE04623C-79C1-4824-8A3C-D871546EEA47}" dt="2023-12-15T10:19:54.257" v="202" actId="478"/>
          <ac:picMkLst>
            <pc:docMk/>
            <pc:sldMk cId="3468826176" sldId="879"/>
            <ac:picMk id="14" creationId="{4E7DAEE6-4470-4A32-53CB-FC51A3C9A2D2}"/>
          </ac:picMkLst>
        </pc:picChg>
        <pc:picChg chg="del">
          <ac:chgData name="Marlies Scheveneels" userId="f7a6b644-b488-431a-9db2-c1f3b3b43949" providerId="ADAL" clId="{CE04623C-79C1-4824-8A3C-D871546EEA47}" dt="2023-12-15T10:19:39.722" v="196" actId="478"/>
          <ac:picMkLst>
            <pc:docMk/>
            <pc:sldMk cId="3468826176" sldId="879"/>
            <ac:picMk id="15" creationId="{6D782D95-92E4-1CB3-2AB4-4670CBEEB965}"/>
          </ac:picMkLst>
        </pc:picChg>
        <pc:picChg chg="del">
          <ac:chgData name="Marlies Scheveneels" userId="f7a6b644-b488-431a-9db2-c1f3b3b43949" providerId="ADAL" clId="{CE04623C-79C1-4824-8A3C-D871546EEA47}" dt="2023-12-15T10:19:39.722" v="196" actId="478"/>
          <ac:picMkLst>
            <pc:docMk/>
            <pc:sldMk cId="3468826176" sldId="879"/>
            <ac:picMk id="18" creationId="{50BC04B5-B855-0984-7EC9-900EABFE9189}"/>
          </ac:picMkLst>
        </pc:picChg>
        <pc:cxnChg chg="del">
          <ac:chgData name="Marlies Scheveneels" userId="f7a6b644-b488-431a-9db2-c1f3b3b43949" providerId="ADAL" clId="{CE04623C-79C1-4824-8A3C-D871546EEA47}" dt="2023-12-15T10:19:42.179" v="198" actId="478"/>
          <ac:cxnSpMkLst>
            <pc:docMk/>
            <pc:sldMk cId="3468826176" sldId="879"/>
            <ac:cxnSpMk id="5" creationId="{00000000-0000-0000-0000-000000000000}"/>
          </ac:cxnSpMkLst>
        </pc:cxnChg>
        <pc:cxnChg chg="del">
          <ac:chgData name="Marlies Scheveneels" userId="f7a6b644-b488-431a-9db2-c1f3b3b43949" providerId="ADAL" clId="{CE04623C-79C1-4824-8A3C-D871546EEA47}" dt="2023-12-15T10:19:41.011" v="197" actId="478"/>
          <ac:cxnSpMkLst>
            <pc:docMk/>
            <pc:sldMk cId="3468826176" sldId="879"/>
            <ac:cxnSpMk id="17" creationId="{00000000-0000-0000-0000-000000000000}"/>
          </ac:cxnSpMkLst>
        </pc:cxnChg>
      </pc:sldChg>
      <pc:sldChg chg="addSp delSp modSp add mod">
        <pc:chgData name="Marlies Scheveneels" userId="f7a6b644-b488-431a-9db2-c1f3b3b43949" providerId="ADAL" clId="{CE04623C-79C1-4824-8A3C-D871546EEA47}" dt="2023-12-15T14:05:56.884" v="1941" actId="207"/>
        <pc:sldMkLst>
          <pc:docMk/>
          <pc:sldMk cId="2952491732" sldId="880"/>
        </pc:sldMkLst>
        <pc:spChg chg="mod">
          <ac:chgData name="Marlies Scheveneels" userId="f7a6b644-b488-431a-9db2-c1f3b3b43949" providerId="ADAL" clId="{CE04623C-79C1-4824-8A3C-D871546EEA47}" dt="2023-12-15T14:05:56.884" v="1941" actId="207"/>
          <ac:spMkLst>
            <pc:docMk/>
            <pc:sldMk cId="2952491732" sldId="880"/>
            <ac:spMk id="2" creationId="{00000000-0000-0000-0000-000000000000}"/>
          </ac:spMkLst>
        </pc:spChg>
        <pc:spChg chg="mod">
          <ac:chgData name="Marlies Scheveneels" userId="f7a6b644-b488-431a-9db2-c1f3b3b43949" providerId="ADAL" clId="{CE04623C-79C1-4824-8A3C-D871546EEA47}" dt="2023-12-15T14:05:10.059" v="1936" actId="1076"/>
          <ac:spMkLst>
            <pc:docMk/>
            <pc:sldMk cId="2952491732" sldId="880"/>
            <ac:spMk id="4" creationId="{486093DA-06A7-BB02-2639-7F0DBD1E7757}"/>
          </ac:spMkLst>
        </pc:spChg>
        <pc:spChg chg="mod">
          <ac:chgData name="Marlies Scheveneels" userId="f7a6b644-b488-431a-9db2-c1f3b3b43949" providerId="ADAL" clId="{CE04623C-79C1-4824-8A3C-D871546EEA47}" dt="2023-12-15T14:04:58.101" v="1934" actId="255"/>
          <ac:spMkLst>
            <pc:docMk/>
            <pc:sldMk cId="2952491732" sldId="880"/>
            <ac:spMk id="6" creationId="{0FB70CF1-D509-9372-9B19-06E24C9FEA24}"/>
          </ac:spMkLst>
        </pc:spChg>
        <pc:picChg chg="del">
          <ac:chgData name="Marlies Scheveneels" userId="f7a6b644-b488-431a-9db2-c1f3b3b43949" providerId="ADAL" clId="{CE04623C-79C1-4824-8A3C-D871546EEA47}" dt="2023-12-15T10:24:38.209" v="623" actId="478"/>
          <ac:picMkLst>
            <pc:docMk/>
            <pc:sldMk cId="2952491732" sldId="880"/>
            <ac:picMk id="3" creationId="{65AC78FF-8E01-A2B2-FE9E-23A89B5B741D}"/>
          </ac:picMkLst>
        </pc:picChg>
        <pc:picChg chg="add mod">
          <ac:chgData name="Marlies Scheveneels" userId="f7a6b644-b488-431a-9db2-c1f3b3b43949" providerId="ADAL" clId="{CE04623C-79C1-4824-8A3C-D871546EEA47}" dt="2023-12-15T14:05:04.518" v="1935" actId="14100"/>
          <ac:picMkLst>
            <pc:docMk/>
            <pc:sldMk cId="2952491732" sldId="880"/>
            <ac:picMk id="5" creationId="{1DD7DEF6-97CB-5859-5B3B-E3997C663A1F}"/>
          </ac:picMkLst>
        </pc:picChg>
      </pc:sldChg>
      <pc:sldChg chg="addSp delSp modSp add mod">
        <pc:chgData name="Marlies Scheveneels" userId="f7a6b644-b488-431a-9db2-c1f3b3b43949" providerId="ADAL" clId="{CE04623C-79C1-4824-8A3C-D871546EEA47}" dt="2023-12-15T14:05:51.795" v="1940" actId="207"/>
        <pc:sldMkLst>
          <pc:docMk/>
          <pc:sldMk cId="2910545885" sldId="881"/>
        </pc:sldMkLst>
        <pc:spChg chg="mod">
          <ac:chgData name="Marlies Scheveneels" userId="f7a6b644-b488-431a-9db2-c1f3b3b43949" providerId="ADAL" clId="{CE04623C-79C1-4824-8A3C-D871546EEA47}" dt="2023-12-15T14:05:51.795" v="1940" actId="207"/>
          <ac:spMkLst>
            <pc:docMk/>
            <pc:sldMk cId="2910545885" sldId="881"/>
            <ac:spMk id="2" creationId="{00000000-0000-0000-0000-000000000000}"/>
          </ac:spMkLst>
        </pc:spChg>
        <pc:spChg chg="mod">
          <ac:chgData name="Marlies Scheveneels" userId="f7a6b644-b488-431a-9db2-c1f3b3b43949" providerId="ADAL" clId="{CE04623C-79C1-4824-8A3C-D871546EEA47}" dt="2023-12-15T14:05:32.285" v="1939" actId="1076"/>
          <ac:spMkLst>
            <pc:docMk/>
            <pc:sldMk cId="2910545885" sldId="881"/>
            <ac:spMk id="4" creationId="{486093DA-06A7-BB02-2639-7F0DBD1E7757}"/>
          </ac:spMkLst>
        </pc:spChg>
        <pc:spChg chg="mod">
          <ac:chgData name="Marlies Scheveneels" userId="f7a6b644-b488-431a-9db2-c1f3b3b43949" providerId="ADAL" clId="{CE04623C-79C1-4824-8A3C-D871546EEA47}" dt="2023-12-15T14:05:22.145" v="1937" actId="255"/>
          <ac:spMkLst>
            <pc:docMk/>
            <pc:sldMk cId="2910545885" sldId="881"/>
            <ac:spMk id="6" creationId="{0FB70CF1-D509-9372-9B19-06E24C9FEA24}"/>
          </ac:spMkLst>
        </pc:spChg>
        <pc:picChg chg="add mod">
          <ac:chgData name="Marlies Scheveneels" userId="f7a6b644-b488-431a-9db2-c1f3b3b43949" providerId="ADAL" clId="{CE04623C-79C1-4824-8A3C-D871546EEA47}" dt="2023-12-15T14:05:27.319" v="1938" actId="14100"/>
          <ac:picMkLst>
            <pc:docMk/>
            <pc:sldMk cId="2910545885" sldId="881"/>
            <ac:picMk id="3" creationId="{8A86A953-7BF2-C26C-DDD3-C85C34FD7DA9}"/>
          </ac:picMkLst>
        </pc:picChg>
        <pc:picChg chg="del">
          <ac:chgData name="Marlies Scheveneels" userId="f7a6b644-b488-431a-9db2-c1f3b3b43949" providerId="ADAL" clId="{CE04623C-79C1-4824-8A3C-D871546EEA47}" dt="2023-12-15T10:26:58.350" v="903" actId="478"/>
          <ac:picMkLst>
            <pc:docMk/>
            <pc:sldMk cId="2910545885" sldId="881"/>
            <ac:picMk id="5" creationId="{1DD7DEF6-97CB-5859-5B3B-E3997C663A1F}"/>
          </ac:picMkLst>
        </pc:picChg>
      </pc:sldChg>
      <pc:sldChg chg="new del">
        <pc:chgData name="Marlies Scheveneels" userId="f7a6b644-b488-431a-9db2-c1f3b3b43949" providerId="ADAL" clId="{CE04623C-79C1-4824-8A3C-D871546EEA47}" dt="2023-12-15T12:37:15.405" v="1040" actId="680"/>
        <pc:sldMkLst>
          <pc:docMk/>
          <pc:sldMk cId="1454751662" sldId="882"/>
        </pc:sldMkLst>
      </pc:sldChg>
      <pc:sldChg chg="addSp delSp modSp add mod">
        <pc:chgData name="Marlies Scheveneels" userId="f7a6b644-b488-431a-9db2-c1f3b3b43949" providerId="ADAL" clId="{CE04623C-79C1-4824-8A3C-D871546EEA47}" dt="2023-12-15T14:20:41.934" v="2433" actId="20577"/>
        <pc:sldMkLst>
          <pc:docMk/>
          <pc:sldMk cId="2801534895" sldId="882"/>
        </pc:sldMkLst>
        <pc:spChg chg="mod">
          <ac:chgData name="Marlies Scheveneels" userId="f7a6b644-b488-431a-9db2-c1f3b3b43949" providerId="ADAL" clId="{CE04623C-79C1-4824-8A3C-D871546EEA47}" dt="2023-12-15T14:14:09.096" v="2346"/>
          <ac:spMkLst>
            <pc:docMk/>
            <pc:sldMk cId="2801534895" sldId="882"/>
            <ac:spMk id="4" creationId="{00000000-0000-0000-0000-000000000000}"/>
          </ac:spMkLst>
        </pc:spChg>
        <pc:spChg chg="mod">
          <ac:chgData name="Marlies Scheveneels" userId="f7a6b644-b488-431a-9db2-c1f3b3b43949" providerId="ADAL" clId="{CE04623C-79C1-4824-8A3C-D871546EEA47}" dt="2023-12-15T14:20:41.934" v="2433" actId="20577"/>
          <ac:spMkLst>
            <pc:docMk/>
            <pc:sldMk cId="2801534895" sldId="882"/>
            <ac:spMk id="9" creationId="{1DE99AAA-E027-634E-3579-28F41074A820}"/>
          </ac:spMkLst>
        </pc:spChg>
        <pc:picChg chg="add mod modCrop">
          <ac:chgData name="Marlies Scheveneels" userId="f7a6b644-b488-431a-9db2-c1f3b3b43949" providerId="ADAL" clId="{CE04623C-79C1-4824-8A3C-D871546EEA47}" dt="2023-12-15T14:20:00.387" v="2383" actId="14100"/>
          <ac:picMkLst>
            <pc:docMk/>
            <pc:sldMk cId="2801534895" sldId="882"/>
            <ac:picMk id="3" creationId="{6861F68E-E63D-6F65-BC4D-1651D930E1D9}"/>
          </ac:picMkLst>
        </pc:picChg>
        <pc:picChg chg="del">
          <ac:chgData name="Marlies Scheveneels" userId="f7a6b644-b488-431a-9db2-c1f3b3b43949" providerId="ADAL" clId="{CE04623C-79C1-4824-8A3C-D871546EEA47}" dt="2023-12-15T14:16:05.653" v="2351" actId="478"/>
          <ac:picMkLst>
            <pc:docMk/>
            <pc:sldMk cId="2801534895" sldId="882"/>
            <ac:picMk id="14" creationId="{B78DD2E4-472A-9A9B-7432-F0EEDE6A1B96}"/>
          </ac:picMkLst>
        </pc:picChg>
      </pc:sldChg>
    </pc:docChg>
  </pc:docChgLst>
  <pc:docChgLst>
    <pc:chgData name="Kiana Rossignol" userId="2ad9afc2-0a6a-46ae-82a8-618d937b487b" providerId="ADAL" clId="{8EB5F5D5-6CFB-416C-822D-E4B9FBCE4804}"/>
    <pc:docChg chg="undo custSel modSld">
      <pc:chgData name="Kiana Rossignol" userId="2ad9afc2-0a6a-46ae-82a8-618d937b487b" providerId="ADAL" clId="{8EB5F5D5-6CFB-416C-822D-E4B9FBCE4804}" dt="2024-06-06T14:00:55.041" v="7" actId="14100"/>
      <pc:docMkLst>
        <pc:docMk/>
      </pc:docMkLst>
      <pc:sldChg chg="modSp mod">
        <pc:chgData name="Kiana Rossignol" userId="2ad9afc2-0a6a-46ae-82a8-618d937b487b" providerId="ADAL" clId="{8EB5F5D5-6CFB-416C-822D-E4B9FBCE4804}" dt="2024-06-06T14:00:55.041" v="7" actId="14100"/>
        <pc:sldMkLst>
          <pc:docMk/>
          <pc:sldMk cId="1916392988" sldId="871"/>
        </pc:sldMkLst>
        <pc:picChg chg="mod">
          <ac:chgData name="Kiana Rossignol" userId="2ad9afc2-0a6a-46ae-82a8-618d937b487b" providerId="ADAL" clId="{8EB5F5D5-6CFB-416C-822D-E4B9FBCE4804}" dt="2024-06-06T14:00:55.041" v="7" actId="14100"/>
          <ac:picMkLst>
            <pc:docMk/>
            <pc:sldMk cId="1916392988" sldId="871"/>
            <ac:picMk id="9" creationId="{98CADA26-183A-4642-6B4D-04B950AE3307}"/>
          </ac:picMkLst>
        </pc:picChg>
      </pc:sldChg>
      <pc:sldChg chg="delSp modSp mod">
        <pc:chgData name="Kiana Rossignol" userId="2ad9afc2-0a6a-46ae-82a8-618d937b487b" providerId="ADAL" clId="{8EB5F5D5-6CFB-416C-822D-E4B9FBCE4804}" dt="2024-06-06T14:00:19.097" v="5" actId="14826"/>
        <pc:sldMkLst>
          <pc:docMk/>
          <pc:sldMk cId="2345957563" sldId="878"/>
        </pc:sldMkLst>
        <pc:picChg chg="mod">
          <ac:chgData name="Kiana Rossignol" userId="2ad9afc2-0a6a-46ae-82a8-618d937b487b" providerId="ADAL" clId="{8EB5F5D5-6CFB-416C-822D-E4B9FBCE4804}" dt="2024-06-06T14:00:19.097" v="5" actId="14826"/>
          <ac:picMkLst>
            <pc:docMk/>
            <pc:sldMk cId="2345957563" sldId="878"/>
            <ac:picMk id="3" creationId="{729DCC9E-EEB2-B7E0-D12F-202989B677C4}"/>
          </ac:picMkLst>
        </pc:picChg>
        <pc:picChg chg="mod">
          <ac:chgData name="Kiana Rossignol" userId="2ad9afc2-0a6a-46ae-82a8-618d937b487b" providerId="ADAL" clId="{8EB5F5D5-6CFB-416C-822D-E4B9FBCE4804}" dt="2024-06-06T13:58:43.459" v="3" actId="1076"/>
          <ac:picMkLst>
            <pc:docMk/>
            <pc:sldMk cId="2345957563" sldId="878"/>
            <ac:picMk id="6" creationId="{185E223E-0F2B-51C2-6D59-770B55F304F3}"/>
          </ac:picMkLst>
        </pc:picChg>
        <pc:picChg chg="del mod">
          <ac:chgData name="Kiana Rossignol" userId="2ad9afc2-0a6a-46ae-82a8-618d937b487b" providerId="ADAL" clId="{8EB5F5D5-6CFB-416C-822D-E4B9FBCE4804}" dt="2024-06-06T13:58:36.237" v="1" actId="478"/>
          <ac:picMkLst>
            <pc:docMk/>
            <pc:sldMk cId="2345957563" sldId="878"/>
            <ac:picMk id="13" creationId="{A73BCFF8-17F0-46A4-AF40-B03A92B7F65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37FDC-EB58-4031-9DBB-F4E1EE78FA4C}" type="datetimeFigureOut">
              <a:rPr lang="nl-BE" smtClean="0"/>
              <a:t>6/06/2024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546333-C86D-4CD2-BBD2-F0E12BCDDE40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13621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C11ADD3A-5295-291B-82E0-7E229F833DEE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EE04E5FA-6873-073D-B960-A95CB629C83F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>
            <a:extLst>
              <a:ext uri="{FF2B5EF4-FFF2-40B4-BE49-F238E27FC236}">
                <a16:creationId xmlns:a16="http://schemas.microsoft.com/office/drawing/2014/main" id="{3A821CAF-B399-BB61-B0BA-F494D728BD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3" name="Afbeelding 2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8B525A85-9539-B84F-CF9A-92125FEE41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54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">
            <a:extLst>
              <a:ext uri="{FF2B5EF4-FFF2-40B4-BE49-F238E27FC236}">
                <a16:creationId xmlns:a16="http://schemas.microsoft.com/office/drawing/2014/main" id="{0AFE940D-A99C-0A42-2C7F-614EDFC13A24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>
            <a:extLst>
              <a:ext uri="{FF2B5EF4-FFF2-40B4-BE49-F238E27FC236}">
                <a16:creationId xmlns:a16="http://schemas.microsoft.com/office/drawing/2014/main" id="{F34E6657-BADB-38CB-415A-F1FE1DDF16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043240B8-CBE8-25A5-5426-4B0ED45D4D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69F75482-5E6B-3300-C194-EBEB5682EC4B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2407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EF84BE69-C3DC-24A0-F7AB-973AC5C755AC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>
            <a:extLst>
              <a:ext uri="{FF2B5EF4-FFF2-40B4-BE49-F238E27FC236}">
                <a16:creationId xmlns:a16="http://schemas.microsoft.com/office/drawing/2014/main" id="{BDB1B937-1BB6-66AE-CC9B-AC6CCFBC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3A54C70F-94F2-7E3D-E961-0FB87D73BF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2DD6B68C-C410-1DA0-48B1-CC96BEB70511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940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G-SLIDE OPT-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182368" y="1853184"/>
            <a:ext cx="963168" cy="963168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9186672" y="3852672"/>
            <a:ext cx="963168" cy="963168"/>
          </a:xfrm>
          <a:prstGeom prst="ellipse">
            <a:avLst/>
          </a:prstGeom>
          <a:ln w="25400">
            <a:solidFill>
              <a:schemeClr val="accent1"/>
            </a:solidFill>
          </a:ln>
        </p:spPr>
        <p:txBody>
          <a:bodyPr/>
          <a:lstStyle>
            <a:lvl1pPr>
              <a:defRPr sz="1333"/>
            </a:lvl1pPr>
          </a:lstStyle>
          <a:p>
            <a:endParaRPr lang="uk-UA"/>
          </a:p>
        </p:txBody>
      </p:sp>
      <p:pic>
        <p:nvPicPr>
          <p:cNvPr id="3" name="Afbeelding 2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4F6DC53-03E4-09B4-7238-E37924051A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1CC3593-1FD4-BEAC-7F6D-89A014A66D81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79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125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">
            <a:extLst>
              <a:ext uri="{FF2B5EF4-FFF2-40B4-BE49-F238E27FC236}">
                <a16:creationId xmlns:a16="http://schemas.microsoft.com/office/drawing/2014/main" id="{1EC08EC3-E142-D402-EDC8-D834EA6637F0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>
            <a:extLst>
              <a:ext uri="{FF2B5EF4-FFF2-40B4-BE49-F238E27FC236}">
                <a16:creationId xmlns:a16="http://schemas.microsoft.com/office/drawing/2014/main" id="{EB2239EB-1E9F-C605-65BD-EF7D350F4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C1D951FD-DBDB-1BE4-605B-4763E49D15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3" name="Straight Connector 4">
            <a:extLst>
              <a:ext uri="{FF2B5EF4-FFF2-40B4-BE49-F238E27FC236}">
                <a16:creationId xmlns:a16="http://schemas.microsoft.com/office/drawing/2014/main" id="{06A559E6-C1D7-332A-CAD4-BE1374DD2C90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089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23557-A165-E27A-9FA1-984E26C41C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1146AB-854A-4C2C-2C85-ECD7B11AAF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1">
            <a:extLst>
              <a:ext uri="{FF2B5EF4-FFF2-40B4-BE49-F238E27FC236}">
                <a16:creationId xmlns:a16="http://schemas.microsoft.com/office/drawing/2014/main" id="{363456BD-79D5-03AA-E693-E20E6B227C74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7">
            <a:extLst>
              <a:ext uri="{FF2B5EF4-FFF2-40B4-BE49-F238E27FC236}">
                <a16:creationId xmlns:a16="http://schemas.microsoft.com/office/drawing/2014/main" id="{7C84E8D4-ADBC-EA74-E098-894314AA11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2AB7DC55-729F-B70F-220F-1F5BCB187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879618E-4BEF-B22D-345F-88EE3BB56417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429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IMG-SLIDE OPT-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6591300" y="457200"/>
            <a:ext cx="0" cy="685800"/>
          </a:xfrm>
          <a:prstGeom prst="line">
            <a:avLst/>
          </a:prstGeom>
          <a:ln w="63500">
            <a:solidFill>
              <a:srgbClr val="EC65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7"/>
          <p:cNvSpPr>
            <a:spLocks noGrp="1"/>
          </p:cNvSpPr>
          <p:nvPr>
            <p:ph type="title" hasCustomPrompt="1"/>
          </p:nvPr>
        </p:nvSpPr>
        <p:spPr>
          <a:xfrm>
            <a:off x="67056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60FFC0F4-E4CA-8172-1F1A-B0059F29E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D4BB3311-76B8-1B37-8DC8-1265A1D2AF82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550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">
            <a:extLst>
              <a:ext uri="{FF2B5EF4-FFF2-40B4-BE49-F238E27FC236}">
                <a16:creationId xmlns:a16="http://schemas.microsoft.com/office/drawing/2014/main" id="{EF84BE69-C3DC-24A0-F7AB-973AC5C755AC}"/>
              </a:ext>
            </a:extLst>
          </p:cNvPr>
          <p:cNvCxnSpPr/>
          <p:nvPr userDrawn="1"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7">
            <a:extLst>
              <a:ext uri="{FF2B5EF4-FFF2-40B4-BE49-F238E27FC236}">
                <a16:creationId xmlns:a16="http://schemas.microsoft.com/office/drawing/2014/main" id="{BDB1B937-1BB6-66AE-CC9B-AC6CCFBC06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65552"/>
            <a:ext cx="3632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3000" b="1"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pic>
        <p:nvPicPr>
          <p:cNvPr id="2" name="Afbeelding 1" descr="Afbeelding met tekst, Lettertype, Graphics, schermopname&#10;&#10;Automatisch gegenereerde beschrijving">
            <a:extLst>
              <a:ext uri="{FF2B5EF4-FFF2-40B4-BE49-F238E27FC236}">
                <a16:creationId xmlns:a16="http://schemas.microsoft.com/office/drawing/2014/main" id="{5FF6B233-DB70-C353-6D4E-E721C18BCD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076" y="5977714"/>
            <a:ext cx="1494736" cy="679507"/>
          </a:xfrm>
          <a:prstGeom prst="rect">
            <a:avLst/>
          </a:prstGeom>
        </p:spPr>
      </p:pic>
      <p:cxnSp>
        <p:nvCxnSpPr>
          <p:cNvPr id="4" name="Straight Connector 4">
            <a:extLst>
              <a:ext uri="{FF2B5EF4-FFF2-40B4-BE49-F238E27FC236}">
                <a16:creationId xmlns:a16="http://schemas.microsoft.com/office/drawing/2014/main" id="{E7A9ECC2-64B9-CCB6-83AA-626DAA8C82ED}"/>
              </a:ext>
            </a:extLst>
          </p:cNvPr>
          <p:cNvCxnSpPr>
            <a:cxnSpLocks/>
          </p:cNvCxnSpPr>
          <p:nvPr userDrawn="1"/>
        </p:nvCxnSpPr>
        <p:spPr>
          <a:xfrm>
            <a:off x="11887200" y="5977714"/>
            <a:ext cx="0" cy="679507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258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44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53D199-21FA-872A-DAE2-FEE97F909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29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63" r:id="rId3"/>
    <p:sldLayoutId id="2147483664" r:id="rId4"/>
    <p:sldLayoutId id="2147483665" r:id="rId5"/>
    <p:sldLayoutId id="2147483656" r:id="rId6"/>
    <p:sldLayoutId id="2147483661" r:id="rId7"/>
    <p:sldLayoutId id="2147483662" r:id="rId8"/>
    <p:sldLayoutId id="2147483666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lernova.be/aanmelden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lernova.be/aanmelden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70BACBB-CF55-96BA-E4AE-46527EE59276}"/>
              </a:ext>
            </a:extLst>
          </p:cNvPr>
          <p:cNvSpPr txBox="1"/>
          <p:nvPr/>
        </p:nvSpPr>
        <p:spPr>
          <a:xfrm>
            <a:off x="558800" y="1538250"/>
            <a:ext cx="1107440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500" dirty="0"/>
              <a:t>Deze presentatie kun je gebruiken om tijdens een infomoment in het begin van het schooljaar de ouders te informeren over het gebruik van de lesmethodes van </a:t>
            </a:r>
            <a:r>
              <a:rPr lang="nl-BE" sz="2500" dirty="0" err="1"/>
              <a:t>Lernova</a:t>
            </a:r>
            <a:r>
              <a:rPr lang="nl-BE" sz="2500" dirty="0"/>
              <a:t> in de school. We hebben de belangrijkste informatie over het werken met de lesmethodes kort en bondig samengevat. Uiteraard ben je vrij om de presentatie aan te passen naar de eigen school- en klascontext toe. </a:t>
            </a:r>
          </a:p>
          <a:p>
            <a:endParaRPr lang="nl-BE" sz="2500" dirty="0"/>
          </a:p>
          <a:p>
            <a:r>
              <a:rPr lang="nl-BE" sz="2500" dirty="0"/>
              <a:t>Tip: Exporteer de presentatie naar een pdf-bestand, dat je bv. via Smartschool kunt bezorgen aan de ouders van de leerlingen.</a:t>
            </a:r>
          </a:p>
          <a:p>
            <a:endParaRPr lang="nl-BE" sz="2500" dirty="0"/>
          </a:p>
          <a:p>
            <a:r>
              <a:rPr lang="nl-BE" sz="2500" dirty="0"/>
              <a:t>We wensen je een fijn infomoment en een vlotte start van het schooljaar toe!</a:t>
            </a:r>
          </a:p>
          <a:p>
            <a:endParaRPr lang="nl-BE" sz="2500" dirty="0"/>
          </a:p>
          <a:p>
            <a:r>
              <a:rPr lang="nl-BE" sz="2000" i="1" dirty="0"/>
              <a:t>P.S.: Wis deze slide voor aanvang van de presentatie </a:t>
            </a:r>
            <a:r>
              <a:rPr lang="nl-BE" sz="2000" dirty="0">
                <a:sym typeface="Wingdings" panose="05000000000000000000" pitchFamily="2" charset="2"/>
              </a:rPr>
              <a:t></a:t>
            </a:r>
            <a:endParaRPr lang="nl-BE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2827D16-766C-F800-6ACE-9C94D1108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514" y="505511"/>
            <a:ext cx="10696911" cy="535531"/>
          </a:xfrm>
        </p:spPr>
        <p:txBody>
          <a:bodyPr/>
          <a:lstStyle/>
          <a:p>
            <a:r>
              <a:rPr lang="nl-BE" sz="3200" b="1" dirty="0"/>
              <a:t>Boodschap voor de leerkracht: </a:t>
            </a:r>
            <a:r>
              <a:rPr lang="nl-BE" sz="3200" b="1" dirty="0">
                <a:solidFill>
                  <a:srgbClr val="EC6523"/>
                </a:solidFill>
              </a:rPr>
              <a:t>ouders informeren</a:t>
            </a:r>
            <a:endParaRPr lang="nl-BE" dirty="0">
              <a:solidFill>
                <a:srgbClr val="EC65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332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9F7DDE3B-E80A-C2E9-A998-50221561A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1720096"/>
            <a:ext cx="9910793" cy="4924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 </a:t>
            </a:r>
            <a:r>
              <a:rPr lang="nl-BE" dirty="0">
                <a:solidFill>
                  <a:srgbClr val="000000"/>
                </a:solidFill>
              </a:rPr>
              <a:t>van </a:t>
            </a:r>
            <a:r>
              <a:rPr lang="nl-BE" dirty="0" err="1">
                <a:solidFill>
                  <a:srgbClr val="000000"/>
                </a:solidFill>
              </a:rPr>
              <a:t>Lernova</a:t>
            </a:r>
            <a:endParaRPr lang="nl-BE" dirty="0">
              <a:solidFill>
                <a:srgbClr val="000000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3">
            <a:extLst>
              <a:ext uri="{FF2B5EF4-FFF2-40B4-BE49-F238E27FC236}">
                <a16:creationId xmlns:a16="http://schemas.microsoft.com/office/drawing/2014/main" id="{8B78A209-7164-04D9-653F-12A86B167371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Een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leertraject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sp>
        <p:nvSpPr>
          <p:cNvPr id="5" name="Callout: Right Arrow 7">
            <a:extLst>
              <a:ext uri="{FF2B5EF4-FFF2-40B4-BE49-F238E27FC236}">
                <a16:creationId xmlns:a16="http://schemas.microsoft.com/office/drawing/2014/main" id="{44284185-EE7F-7186-A66A-C647293CEFA3}"/>
              </a:ext>
            </a:extLst>
          </p:cNvPr>
          <p:cNvSpPr/>
          <p:nvPr/>
        </p:nvSpPr>
        <p:spPr>
          <a:xfrm flipH="1">
            <a:off x="4319082" y="1333107"/>
            <a:ext cx="2297617" cy="1612900"/>
          </a:xfrm>
          <a:prstGeom prst="rightArrowCallout">
            <a:avLst>
              <a:gd name="adj1" fmla="val 10586"/>
              <a:gd name="adj2" fmla="val 14902"/>
              <a:gd name="adj3" fmla="val 15952"/>
              <a:gd name="adj4" fmla="val 78515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cs typeface="Calibri"/>
              </a:rPr>
              <a:t>Stapsgewijze opbouw en inoefenen</a:t>
            </a:r>
            <a:br>
              <a:rPr lang="nl-BE" dirty="0">
                <a:cs typeface="Calibri"/>
              </a:rPr>
            </a:br>
            <a:r>
              <a:rPr lang="nl-BE" dirty="0">
                <a:cs typeface="Calibri"/>
              </a:rPr>
              <a:t>van de leerstof </a:t>
            </a:r>
            <a:br>
              <a:rPr lang="nl-BE" dirty="0">
                <a:cs typeface="Calibri"/>
              </a:rPr>
            </a:br>
            <a:r>
              <a:rPr lang="nl-BE" dirty="0">
                <a:cs typeface="Calibri"/>
              </a:rPr>
              <a:t>in 4 lesfasen.</a:t>
            </a:r>
            <a:r>
              <a:rPr lang="en-US" dirty="0">
                <a:cs typeface="Calibri"/>
              </a:rPr>
              <a:t> </a:t>
            </a:r>
            <a:endParaRPr lang="nl-BE" dirty="0">
              <a:cs typeface="Calibri"/>
            </a:endParaRPr>
          </a:p>
        </p:txBody>
      </p:sp>
      <p:sp>
        <p:nvSpPr>
          <p:cNvPr id="8" name="Callout: Right Arrow 7">
            <a:extLst>
              <a:ext uri="{FF2B5EF4-FFF2-40B4-BE49-F238E27FC236}">
                <a16:creationId xmlns:a16="http://schemas.microsoft.com/office/drawing/2014/main" id="{96558536-4469-8C4C-9746-E5C0A6968494}"/>
              </a:ext>
            </a:extLst>
          </p:cNvPr>
          <p:cNvSpPr/>
          <p:nvPr/>
        </p:nvSpPr>
        <p:spPr>
          <a:xfrm>
            <a:off x="9030783" y="1720096"/>
            <a:ext cx="2297617" cy="2419859"/>
          </a:xfrm>
          <a:prstGeom prst="rightArrowCallout">
            <a:avLst>
              <a:gd name="adj1" fmla="val 12840"/>
              <a:gd name="adj2" fmla="val 16156"/>
              <a:gd name="adj3" fmla="val 16709"/>
              <a:gd name="adj4" fmla="val 77211"/>
            </a:avLst>
          </a:prstGeom>
          <a:solidFill>
            <a:srgbClr val="FFFFFF"/>
          </a:solidFill>
          <a:ln>
            <a:solidFill>
              <a:srgbClr val="EC65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>
                <a:solidFill>
                  <a:srgbClr val="000000"/>
                </a:solidFill>
              </a:rPr>
              <a:t>Met behulp van de knop ‘Opvolging’ </a:t>
            </a:r>
            <a:br>
              <a:rPr lang="nl-BE" dirty="0">
                <a:solidFill>
                  <a:srgbClr val="000000"/>
                </a:solidFill>
              </a:rPr>
            </a:br>
            <a:r>
              <a:rPr lang="nl-BE" dirty="0">
                <a:solidFill>
                  <a:srgbClr val="000000"/>
                </a:solidFill>
              </a:rPr>
              <a:t>kunt u binnen </a:t>
            </a:r>
            <a:br>
              <a:rPr lang="nl-BE" dirty="0">
                <a:solidFill>
                  <a:srgbClr val="000000"/>
                </a:solidFill>
              </a:rPr>
            </a:br>
            <a:r>
              <a:rPr lang="nl-BE" dirty="0">
                <a:solidFill>
                  <a:srgbClr val="000000"/>
                </a:solidFill>
              </a:rPr>
              <a:t>elk leertraject de oefenresultaten van uw kind bekijken.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9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05600" y="337852"/>
            <a:ext cx="5486400" cy="978729"/>
          </a:xfrm>
        </p:spPr>
        <p:txBody>
          <a:bodyPr/>
          <a:lstStyle/>
          <a:p>
            <a:r>
              <a:rPr lang="nl-BE" sz="3200" b="1" dirty="0"/>
              <a:t>Uw kind </a:t>
            </a:r>
            <a:r>
              <a:rPr lang="nl-BE" sz="3200" b="1" dirty="0">
                <a:solidFill>
                  <a:srgbClr val="EC6523"/>
                </a:solidFill>
              </a:rPr>
              <a:t>opvolgen</a:t>
            </a:r>
            <a:r>
              <a:rPr lang="nl-BE" sz="3200" b="1" dirty="0"/>
              <a:t> </a:t>
            </a:r>
            <a:br>
              <a:rPr lang="nl-BE" sz="3200" b="1" dirty="0"/>
            </a:br>
            <a:r>
              <a:rPr lang="nl-BE" sz="3200" b="1" dirty="0"/>
              <a:t>en </a:t>
            </a:r>
            <a:r>
              <a:rPr lang="nl-BE" sz="3200" b="1" dirty="0">
                <a:solidFill>
                  <a:srgbClr val="EC6523"/>
                </a:solidFill>
              </a:rPr>
              <a:t>ondersteunen</a:t>
            </a:r>
          </a:p>
        </p:txBody>
      </p:sp>
      <p:cxnSp>
        <p:nvCxnSpPr>
          <p:cNvPr id="7" name="Straight Connector 4">
            <a:extLst>
              <a:ext uri="{FF2B5EF4-FFF2-40B4-BE49-F238E27FC236}">
                <a16:creationId xmlns:a16="http://schemas.microsoft.com/office/drawing/2014/main" id="{7FC5BF1C-6744-4CA4-89C5-AC7B2A09780A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rgbClr val="EC6523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Tijdelijke aanduiding voor afbeelding 2">
            <a:extLst>
              <a:ext uri="{FF2B5EF4-FFF2-40B4-BE49-F238E27FC236}">
                <a16:creationId xmlns:a16="http://schemas.microsoft.com/office/drawing/2014/main" id="{9638DDBB-C8D6-ECC9-1428-6FA5A7D701D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11905" r="7819"/>
          <a:stretch/>
        </p:blipFill>
        <p:spPr>
          <a:xfrm rot="5400000">
            <a:off x="-381005" y="381002"/>
            <a:ext cx="6858001" cy="6095994"/>
          </a:xfrm>
          <a:prstGeom prst="rect">
            <a:avLst/>
          </a:prstGeom>
        </p:spPr>
      </p:pic>
      <p:sp>
        <p:nvSpPr>
          <p:cNvPr id="9" name="TextBox 23">
            <a:extLst>
              <a:ext uri="{FF2B5EF4-FFF2-40B4-BE49-F238E27FC236}">
                <a16:creationId xmlns:a16="http://schemas.microsoft.com/office/drawing/2014/main" id="{1DE99AAA-E027-634E-3579-28F41074A820}"/>
              </a:ext>
            </a:extLst>
          </p:cNvPr>
          <p:cNvSpPr txBox="1"/>
          <p:nvPr/>
        </p:nvSpPr>
        <p:spPr>
          <a:xfrm>
            <a:off x="6705600" y="1832575"/>
            <a:ext cx="42893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via het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leerlingenaccount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van uw kind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knop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Opvolgen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in elke methode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oefenresultaten en leerproces opvolgen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feedback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van de leerkracht lezen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methode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 </a:t>
            </a:r>
            <a:r>
              <a:rPr lang="nl-BE" sz="2000" dirty="0" err="1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</a:t>
            </a:r>
            <a:endParaRPr lang="nl-BE" sz="20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313CE3A5-8BDC-64B2-ABD3-1CE6E3954F0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86" r="16974" b="11324"/>
          <a:stretch/>
        </p:blipFill>
        <p:spPr>
          <a:xfrm>
            <a:off x="-609609" y="-1"/>
            <a:ext cx="670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 office">
            <a:extLst>
              <a:ext uri="{FF2B5EF4-FFF2-40B4-BE49-F238E27FC236}">
                <a16:creationId xmlns:a16="http://schemas.microsoft.com/office/drawing/2014/main" id="{0259A913-AE96-10BC-5F4B-8BCAA564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t="32077" r="1556" b="83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035C05-8D88-4844-66E7-5021648D9D02}"/>
              </a:ext>
            </a:extLst>
          </p:cNvPr>
          <p:cNvSpPr/>
          <p:nvPr/>
        </p:nvSpPr>
        <p:spPr>
          <a:xfrm>
            <a:off x="6429664" y="-428306"/>
            <a:ext cx="6937993" cy="765460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2345" y="559450"/>
            <a:ext cx="5486400" cy="535531"/>
          </a:xfrm>
        </p:spPr>
        <p:txBody>
          <a:bodyPr/>
          <a:lstStyle/>
          <a:p>
            <a:r>
              <a:rPr lang="nl-BE" sz="3200" b="1" dirty="0"/>
              <a:t>Goed om te </a:t>
            </a:r>
            <a:r>
              <a:rPr lang="nl-BE" sz="3200" b="1" dirty="0">
                <a:solidFill>
                  <a:srgbClr val="EC6523"/>
                </a:solidFill>
              </a:rPr>
              <a:t>weten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1DE99AAA-E027-634E-3579-28F41074A820}"/>
              </a:ext>
            </a:extLst>
          </p:cNvPr>
          <p:cNvSpPr txBox="1"/>
          <p:nvPr/>
        </p:nvSpPr>
        <p:spPr>
          <a:xfrm>
            <a:off x="6976743" y="1219116"/>
            <a:ext cx="519217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We gaan voor een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goed evenwicht 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tussen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digitaal en papier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We gebruiken een schrift of een map in combinatie met het digitale platform van </a:t>
            </a:r>
            <a:r>
              <a:rPr lang="nl-BE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Lernova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leerlingen kunnen in de lesmethodes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notities</a:t>
            </a:r>
            <a: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nemen die bij de leerstof bewaard worden. Als uw kind dat handig vindt, kunt </a:t>
            </a:r>
            <a:b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 die notities ook afdrukken, bv. om te studeren. </a:t>
            </a:r>
            <a:br>
              <a:rPr lang="nl-BE" sz="200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00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alle methodes worden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oefeningen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in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verschillende niveaus 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aangeboden.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Uw kind wordt uitgedaagd op zijn/haar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niveau.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78DD2E4-472A-9A9B-7432-F0EEDE6A1B9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896112" y="2029117"/>
            <a:ext cx="5533552" cy="355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66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ome office">
            <a:extLst>
              <a:ext uri="{FF2B5EF4-FFF2-40B4-BE49-F238E27FC236}">
                <a16:creationId xmlns:a16="http://schemas.microsoft.com/office/drawing/2014/main" id="{0259A913-AE96-10BC-5F4B-8BCAA5645C5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0" t="32077" r="1556" b="83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B035C05-8D88-4844-66E7-5021648D9D02}"/>
              </a:ext>
            </a:extLst>
          </p:cNvPr>
          <p:cNvSpPr/>
          <p:nvPr/>
        </p:nvSpPr>
        <p:spPr>
          <a:xfrm>
            <a:off x="6429664" y="-428306"/>
            <a:ext cx="6937993" cy="7654606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>
            <a:softEdge rad="6350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062345" y="559450"/>
            <a:ext cx="5486400" cy="535531"/>
          </a:xfrm>
        </p:spPr>
        <p:txBody>
          <a:bodyPr/>
          <a:lstStyle/>
          <a:p>
            <a:r>
              <a:rPr lang="nl-BE" sz="3200" b="1" dirty="0"/>
              <a:t>Enkele handige </a:t>
            </a:r>
            <a:r>
              <a:rPr lang="nl-BE" sz="3200" b="1" dirty="0">
                <a:solidFill>
                  <a:srgbClr val="EC6523"/>
                </a:solidFill>
              </a:rPr>
              <a:t>tips</a:t>
            </a:r>
          </a:p>
        </p:txBody>
      </p:sp>
      <p:sp>
        <p:nvSpPr>
          <p:cNvPr id="9" name="TextBox 23">
            <a:extLst>
              <a:ext uri="{FF2B5EF4-FFF2-40B4-BE49-F238E27FC236}">
                <a16:creationId xmlns:a16="http://schemas.microsoft.com/office/drawing/2014/main" id="{1DE99AAA-E027-634E-3579-28F41074A820}"/>
              </a:ext>
            </a:extLst>
          </p:cNvPr>
          <p:cNvSpPr txBox="1"/>
          <p:nvPr/>
        </p:nvSpPr>
        <p:spPr>
          <a:xfrm>
            <a:off x="6976743" y="1493555"/>
            <a:ext cx="51921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 de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Training voor leerlingen</a:t>
            </a:r>
            <a:b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kunt u samen met uw kind snel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de weg vinden in de </a:t>
            </a:r>
            <a: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  <a:t>lesmethodes </a:t>
            </a:r>
            <a:b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  <a:t>en </a:t>
            </a:r>
            <a: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  <a:t>het </a:t>
            </a:r>
            <a:r>
              <a:rPr lang="nl-BE" sz="2000">
                <a:solidFill>
                  <a:srgbClr val="000000"/>
                </a:solidFill>
                <a:latin typeface="Calibri" panose="020F0502020204030204" pitchFamily="34" charset="0"/>
              </a:rPr>
              <a:t>platform van </a:t>
            </a:r>
            <a:r>
              <a:rPr lang="nl-BE" sz="2000" b="0" i="0" u="none" strike="noStrike" kern="1200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Lernova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Neem de cursus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 </a:t>
            </a:r>
            <a:r>
              <a:rPr lang="nl-BE" sz="2000" dirty="0" err="1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leren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eens samen met uw kind door. 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Zorg ervoor dat uw kind steeds met een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opgeladen toestel 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naar school vertrekt.</a:t>
            </a:r>
          </a:p>
          <a:p>
            <a:pPr marL="342900" indent="-342900" rtl="0">
              <a:buSzPts val="2500"/>
              <a:buBlip>
                <a:blip r:embed="rId3"/>
              </a:buBlip>
            </a:pP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Meer weten? Surf naar </a:t>
            </a:r>
            <a:r>
              <a:rPr lang="nl-BE" sz="20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www.lernova.be</a:t>
            </a:r>
            <a: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br>
              <a:rPr lang="nl-BE" sz="20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  <a:t>In de FAQ voor ouders vindt u nog</a:t>
            </a:r>
            <a:b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nl-BE" sz="2000" dirty="0">
                <a:solidFill>
                  <a:srgbClr val="000000"/>
                </a:solidFill>
                <a:latin typeface="Calibri" panose="020F0502020204030204" pitchFamily="34" charset="0"/>
              </a:rPr>
              <a:t>meer informatie en praktische tips. </a:t>
            </a:r>
            <a:endParaRPr lang="nl-BE" sz="20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61F68E-E63D-6F65-BC4D-1651D930E1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85000"/>
          </a:blip>
          <a:srcRect l="10047" r="1"/>
          <a:stretch/>
        </p:blipFill>
        <p:spPr>
          <a:xfrm>
            <a:off x="863600" y="2008097"/>
            <a:ext cx="5604164" cy="357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3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5E223E-0F2B-51C2-6D59-770B55F3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9EDD844-9506-C90A-6672-F4BA659EDC76}"/>
              </a:ext>
            </a:extLst>
          </p:cNvPr>
          <p:cNvSpPr/>
          <p:nvPr/>
        </p:nvSpPr>
        <p:spPr>
          <a:xfrm>
            <a:off x="793102" y="2397967"/>
            <a:ext cx="1940767" cy="37695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23">
            <a:extLst>
              <a:ext uri="{FF2B5EF4-FFF2-40B4-BE49-F238E27FC236}">
                <a16:creationId xmlns:a16="http://schemas.microsoft.com/office/drawing/2014/main" id="{B3719F43-8422-E5FE-A268-2A2512132335}"/>
              </a:ext>
            </a:extLst>
          </p:cNvPr>
          <p:cNvSpPr txBox="1"/>
          <p:nvPr/>
        </p:nvSpPr>
        <p:spPr>
          <a:xfrm>
            <a:off x="1028908" y="2682967"/>
            <a:ext cx="75575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interactieve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BE" sz="2400" b="0" i="0" u="none" strike="noStrike" kern="1200" baseline="0" dirty="0">
                <a:latin typeface="Calibri" panose="020F0502020204030204" pitchFamily="34" charset="0"/>
              </a:rPr>
              <a:t>duidelijk</a:t>
            </a:r>
            <a:r>
              <a:rPr lang="nl-BE" sz="2400" b="0" i="0" u="none" strike="noStrike" kern="1200" baseline="0" dirty="0">
                <a:solidFill>
                  <a:srgbClr val="EC6523"/>
                </a:solidFill>
                <a:latin typeface="Calibri" panose="020F0502020204030204" pitchFamily="34" charset="0"/>
              </a:rPr>
              <a:t>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gestructureerde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lesmethodes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boeiende</a:t>
            </a:r>
            <a:r>
              <a:rPr lang="nl-BE" sz="2400" dirty="0">
                <a:solidFill>
                  <a:srgbClr val="000000"/>
                </a:solidFill>
                <a:latin typeface="Calibri" panose="020F0502020204030204" pitchFamily="34" charset="0"/>
              </a:rPr>
              <a:t> en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actuele</a:t>
            </a:r>
            <a:r>
              <a:rPr lang="nl-BE" sz="2400" dirty="0">
                <a:solidFill>
                  <a:srgbClr val="000000"/>
                </a:solidFill>
                <a:latin typeface="Calibri" panose="020F0502020204030204" pitchFamily="34" charset="0"/>
              </a:rPr>
              <a:t> lesinhouden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aangeboden op een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gebruiksvriendelijk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 platform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dirty="0">
                <a:solidFill>
                  <a:srgbClr val="000000"/>
                </a:solidFill>
                <a:latin typeface="Calibri" panose="020F0502020204030204" pitchFamily="34" charset="0"/>
              </a:rPr>
              <a:t>d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oordacht gebruik van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papier &amp; digitaal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 rtl="0">
              <a:buSzPts val="2500"/>
              <a:buBlip>
                <a:blip r:embed="rId3"/>
              </a:buBlip>
            </a:pPr>
            <a:r>
              <a:rPr lang="nl-BE" sz="2400" b="0" i="0" u="none" strike="noStrike" kern="1200" baseline="0" dirty="0">
                <a:solidFill>
                  <a:srgbClr val="000000"/>
                </a:solidFill>
                <a:latin typeface="Calibri" panose="020F0502020204030204" pitchFamily="34" charset="0"/>
              </a:rPr>
              <a:t>met aandacht voor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alle leerlingen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3" name="Afbeelding 52" descr="Afbeelding met kleding, schoeisel, scène, stoel&#10;&#10;Automatisch gegenereerde beschrijving">
            <a:extLst>
              <a:ext uri="{FF2B5EF4-FFF2-40B4-BE49-F238E27FC236}">
                <a16:creationId xmlns:a16="http://schemas.microsoft.com/office/drawing/2014/main" id="{729DCC9E-EEB2-B7E0-D12F-202989B677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0" t="973" r="11449" b="2867"/>
          <a:stretch/>
        </p:blipFill>
        <p:spPr>
          <a:xfrm>
            <a:off x="7538090" y="568170"/>
            <a:ext cx="1924258" cy="1924258"/>
          </a:xfrm>
          <a:prstGeom prst="ellipse">
            <a:avLst/>
          </a:prstGeom>
          <a:ln w="28575">
            <a:noFill/>
          </a:ln>
        </p:spPr>
      </p:pic>
      <p:pic>
        <p:nvPicPr>
          <p:cNvPr id="8" name="Afbeelding 56" descr="Afbeelding met muur, overdekt, persoon, kleding&#10;&#10;Automatisch gegenereerde beschrijving">
            <a:extLst>
              <a:ext uri="{FF2B5EF4-FFF2-40B4-BE49-F238E27FC236}">
                <a16:creationId xmlns:a16="http://schemas.microsoft.com/office/drawing/2014/main" id="{14084144-1717-FA79-419C-86178AE188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03" r="8259"/>
          <a:stretch/>
        </p:blipFill>
        <p:spPr>
          <a:xfrm rot="5400000">
            <a:off x="9548605" y="4554494"/>
            <a:ext cx="1924258" cy="1924258"/>
          </a:xfrm>
          <a:prstGeom prst="ellipse">
            <a:avLst/>
          </a:prstGeom>
          <a:ln w="28575">
            <a:noFill/>
          </a:ln>
        </p:spPr>
      </p:pic>
      <p:pic>
        <p:nvPicPr>
          <p:cNvPr id="12" name="Afbeelding 54" descr="Afbeelding met kleding, persoon, overdekt&#10;&#10;Automatisch gegenereerde beschrijving">
            <a:extLst>
              <a:ext uri="{FF2B5EF4-FFF2-40B4-BE49-F238E27FC236}">
                <a16:creationId xmlns:a16="http://schemas.microsoft.com/office/drawing/2014/main" id="{2FC22DE7-3443-759D-F825-D9CC27F442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8" r="16062"/>
          <a:stretch/>
        </p:blipFill>
        <p:spPr>
          <a:xfrm rot="5400000">
            <a:off x="8586476" y="2561332"/>
            <a:ext cx="1924258" cy="1924258"/>
          </a:xfrm>
          <a:prstGeom prst="ellipse">
            <a:avLst/>
          </a:prstGeom>
          <a:ln w="28575">
            <a:noFill/>
          </a:ln>
        </p:spPr>
      </p:pic>
    </p:spTree>
    <p:extLst>
      <p:ext uri="{BB962C8B-B14F-4D97-AF65-F5344CB8AC3E}">
        <p14:creationId xmlns:p14="http://schemas.microsoft.com/office/powerpoint/2010/main" val="234595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2A6340-7C6F-2526-A621-66E938DABBCA}"/>
              </a:ext>
            </a:extLst>
          </p:cNvPr>
          <p:cNvSpPr txBox="1"/>
          <p:nvPr/>
        </p:nvSpPr>
        <p:spPr>
          <a:xfrm>
            <a:off x="1658485" y="2225876"/>
            <a:ext cx="900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5000" b="1">
                <a:solidFill>
                  <a:srgbClr val="EC6523"/>
                </a:solidFill>
              </a:rPr>
              <a:t>Inloggen</a:t>
            </a:r>
            <a:endParaRPr lang="en-US" sz="5000" b="1">
              <a:solidFill>
                <a:srgbClr val="EC652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5D318ED-AB7E-CE2A-C940-0D664342ACE5}"/>
              </a:ext>
            </a:extLst>
          </p:cNvPr>
          <p:cNvSpPr txBox="1"/>
          <p:nvPr/>
        </p:nvSpPr>
        <p:spPr>
          <a:xfrm>
            <a:off x="1658485" y="3147305"/>
            <a:ext cx="9000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500" i="1"/>
              <a:t>Wis deze slide en de slides i.v.m. inloggen die </a:t>
            </a:r>
            <a:br>
              <a:rPr lang="nl-BE" sz="2500" i="1"/>
            </a:br>
            <a:r>
              <a:rPr lang="nl-BE" sz="2500" i="1"/>
              <a:t>niet van toepassing zijn voor jouw school.</a:t>
            </a:r>
          </a:p>
        </p:txBody>
      </p:sp>
    </p:spTree>
    <p:extLst>
      <p:ext uri="{BB962C8B-B14F-4D97-AF65-F5344CB8AC3E}">
        <p14:creationId xmlns:p14="http://schemas.microsoft.com/office/powerpoint/2010/main" val="1677555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3632200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>
                <a:solidFill>
                  <a:srgbClr val="EC6523"/>
                </a:solidFill>
              </a:rPr>
              <a:t>inloggen</a:t>
            </a:r>
            <a:r>
              <a:rPr lang="en-US" dirty="0">
                <a:solidFill>
                  <a:srgbClr val="EC6523"/>
                </a:solidFill>
              </a:rPr>
              <a:t>?</a:t>
            </a:r>
            <a:endParaRPr lang="uk-UA" dirty="0">
              <a:solidFill>
                <a:srgbClr val="EC6523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Afbeelding 13" descr="Afbeelding met Graphics, logo, grafische vormgeving, Lettertype&#10;&#10;Automatisch gegenereerde beschrijving">
            <a:extLst>
              <a:ext uri="{FF2B5EF4-FFF2-40B4-BE49-F238E27FC236}">
                <a16:creationId xmlns:a16="http://schemas.microsoft.com/office/drawing/2014/main" id="{65AC78FF-8E01-A2B2-FE9E-23A89B5B7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929" y="2523743"/>
            <a:ext cx="2800453" cy="2800453"/>
          </a:xfrm>
          <a:prstGeom prst="rect">
            <a:avLst/>
          </a:prstGeom>
        </p:spPr>
      </p:pic>
      <p:sp>
        <p:nvSpPr>
          <p:cNvPr id="4" name="Tekstvak 22">
            <a:extLst>
              <a:ext uri="{FF2B5EF4-FFF2-40B4-BE49-F238E27FC236}">
                <a16:creationId xmlns:a16="http://schemas.microsoft.com/office/drawing/2014/main" id="{486093DA-06A7-BB02-2639-7F0DBD1E7757}"/>
              </a:ext>
            </a:extLst>
          </p:cNvPr>
          <p:cNvSpPr txBox="1"/>
          <p:nvPr/>
        </p:nvSpPr>
        <p:spPr>
          <a:xfrm>
            <a:off x="4139768" y="2523744"/>
            <a:ext cx="90517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Meld aan op het Smartschool-account van uw kind.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Kl</a:t>
            </a:r>
            <a:r>
              <a:rPr lang="nl-BE" sz="2400" dirty="0">
                <a:solidFill>
                  <a:srgbClr val="000000"/>
                </a:solidFill>
              </a:rPr>
              <a:t>ik op ‘Ga naar’.</a:t>
            </a:r>
            <a:br>
              <a:rPr lang="nl-BE" sz="24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Kies voor ‘</a:t>
            </a:r>
            <a:r>
              <a:rPr lang="nl-BE" sz="2400" b="0" i="0" u="none" strike="noStrike" kern="1200" baseline="0" dirty="0" err="1">
                <a:solidFill>
                  <a:srgbClr val="000000"/>
                </a:solidFill>
              </a:rPr>
              <a:t>Lernova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’.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U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wordt rechtstreeks doorgestuurd naar 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het </a:t>
            </a:r>
            <a:r>
              <a:rPr lang="nl-BE" sz="2400" b="0" i="0" u="none" strike="noStrike" kern="1200" baseline="0" dirty="0" err="1">
                <a:solidFill>
                  <a:srgbClr val="000000"/>
                </a:solidFill>
              </a:rPr>
              <a:t>Lernova</a:t>
            </a:r>
            <a:r>
              <a:rPr lang="nl-BE" sz="2400" dirty="0">
                <a:solidFill>
                  <a:srgbClr val="000000"/>
                </a:solidFill>
              </a:rPr>
              <a:t>-platform met alle lesmethodes.</a:t>
            </a:r>
            <a:endParaRPr lang="nl-BE" sz="2400" b="0" i="0" u="none" strike="noStrike" kern="1200" baseline="0" dirty="0">
              <a:solidFill>
                <a:srgbClr val="000000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0FB70CF1-D509-9372-9B19-06E24C9FEA24}"/>
              </a:ext>
            </a:extLst>
          </p:cNvPr>
          <p:cNvSpPr txBox="1"/>
          <p:nvPr/>
        </p:nvSpPr>
        <p:spPr>
          <a:xfrm>
            <a:off x="584200" y="1533803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Inloggen bij </a:t>
            </a:r>
            <a:r>
              <a:rPr lang="nl-BE" sz="2400" dirty="0" err="1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Lernova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via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Smartschool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26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3632200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/>
              <a:t> </a:t>
            </a:r>
            <a:r>
              <a:rPr lang="en-US" dirty="0" err="1">
                <a:solidFill>
                  <a:srgbClr val="EC6523"/>
                </a:solidFill>
              </a:rPr>
              <a:t>inloggen</a:t>
            </a:r>
            <a:r>
              <a:rPr lang="en-US" dirty="0">
                <a:solidFill>
                  <a:srgbClr val="EC6523"/>
                </a:solidFill>
              </a:rPr>
              <a:t>?</a:t>
            </a:r>
            <a:endParaRPr lang="uk-UA" dirty="0">
              <a:solidFill>
                <a:srgbClr val="EC6523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22">
            <a:extLst>
              <a:ext uri="{FF2B5EF4-FFF2-40B4-BE49-F238E27FC236}">
                <a16:creationId xmlns:a16="http://schemas.microsoft.com/office/drawing/2014/main" id="{486093DA-06A7-BB02-2639-7F0DBD1E7757}"/>
              </a:ext>
            </a:extLst>
          </p:cNvPr>
          <p:cNvSpPr txBox="1"/>
          <p:nvPr/>
        </p:nvSpPr>
        <p:spPr>
          <a:xfrm>
            <a:off x="4390485" y="2523744"/>
            <a:ext cx="9051703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Ga naar 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hlinkClick r:id="rId2"/>
              </a:rPr>
              <a:t>www.lernova.be/aanmelden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Klik op ‘Aanmelden met Office 365’.</a:t>
            </a:r>
            <a:br>
              <a:rPr lang="nl-BE" sz="24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Kies uw Office 365-account.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U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r>
              <a:rPr lang="nl-BE" sz="2400" dirty="0">
                <a:solidFill>
                  <a:srgbClr val="000000"/>
                </a:solidFill>
              </a:rPr>
              <a:t>krijgt toegang tot het </a:t>
            </a:r>
            <a:r>
              <a:rPr lang="nl-BE" sz="2400" dirty="0" err="1">
                <a:solidFill>
                  <a:srgbClr val="000000"/>
                </a:solidFill>
              </a:rPr>
              <a:t>Lernova</a:t>
            </a:r>
            <a:r>
              <a:rPr lang="nl-BE" sz="2400" dirty="0">
                <a:solidFill>
                  <a:srgbClr val="000000"/>
                </a:solidFill>
              </a:rPr>
              <a:t>-platform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met alle lesmethodes.</a:t>
            </a:r>
            <a:endParaRPr lang="nl-BE" sz="2400" b="0" i="0" u="none" strike="noStrike" kern="1200" baseline="0" dirty="0">
              <a:solidFill>
                <a:srgbClr val="000000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0FB70CF1-D509-9372-9B19-06E24C9FEA24}"/>
              </a:ext>
            </a:extLst>
          </p:cNvPr>
          <p:cNvSpPr txBox="1"/>
          <p:nvPr/>
        </p:nvSpPr>
        <p:spPr>
          <a:xfrm>
            <a:off x="584200" y="1533803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Inloggen bij </a:t>
            </a:r>
            <a:r>
              <a:rPr lang="nl-BE" sz="2400" dirty="0" err="1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Lernova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met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Office 365 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5" name="Afbeelding 14">
            <a:extLst>
              <a:ext uri="{FF2B5EF4-FFF2-40B4-BE49-F238E27FC236}">
                <a16:creationId xmlns:a16="http://schemas.microsoft.com/office/drawing/2014/main" id="{1DD7DEF6-97CB-5859-5B3B-E3997C663A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927" y="2278790"/>
            <a:ext cx="3291942" cy="3291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49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3632200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</a:t>
            </a:r>
            <a:r>
              <a:rPr lang="en-US" dirty="0" err="1"/>
              <a:t>oe</a:t>
            </a:r>
            <a:r>
              <a:rPr lang="en-US" dirty="0"/>
              <a:t> </a:t>
            </a:r>
            <a:r>
              <a:rPr lang="en-US" dirty="0" err="1"/>
              <a:t>kan</a:t>
            </a:r>
            <a:r>
              <a:rPr lang="en-US" dirty="0"/>
              <a:t> </a:t>
            </a:r>
            <a:r>
              <a:rPr lang="en-US" dirty="0" err="1"/>
              <a:t>ik</a:t>
            </a:r>
            <a:r>
              <a:rPr lang="en-US" dirty="0">
                <a:solidFill>
                  <a:srgbClr val="EC6523"/>
                </a:solidFill>
              </a:rPr>
              <a:t> </a:t>
            </a:r>
            <a:r>
              <a:rPr lang="en-US" dirty="0" err="1">
                <a:solidFill>
                  <a:srgbClr val="EC6523"/>
                </a:solidFill>
              </a:rPr>
              <a:t>inloggen</a:t>
            </a:r>
            <a:r>
              <a:rPr lang="en-US" dirty="0">
                <a:solidFill>
                  <a:srgbClr val="EC6523"/>
                </a:solidFill>
              </a:rPr>
              <a:t>?</a:t>
            </a:r>
            <a:endParaRPr lang="uk-UA" dirty="0">
              <a:solidFill>
                <a:srgbClr val="EC6523"/>
              </a:solidFill>
            </a:endParaRPr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vak 22">
            <a:extLst>
              <a:ext uri="{FF2B5EF4-FFF2-40B4-BE49-F238E27FC236}">
                <a16:creationId xmlns:a16="http://schemas.microsoft.com/office/drawing/2014/main" id="{486093DA-06A7-BB02-2639-7F0DBD1E7757}"/>
              </a:ext>
            </a:extLst>
          </p:cNvPr>
          <p:cNvSpPr txBox="1"/>
          <p:nvPr/>
        </p:nvSpPr>
        <p:spPr>
          <a:xfrm>
            <a:off x="4580985" y="2523744"/>
            <a:ext cx="9051703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Ga naar 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  <a:hlinkClick r:id="rId2"/>
              </a:rPr>
              <a:t>www.lernova.be/aanmelden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Geef het e-mailadres van uw kind en 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het bijbehorende wachtwoord in.</a:t>
            </a:r>
            <a:br>
              <a:rPr lang="nl-BE" sz="2400" dirty="0">
                <a:solidFill>
                  <a:srgbClr val="000000"/>
                </a:solidFill>
              </a:rPr>
            </a:br>
            <a:endParaRPr lang="nl-BE" sz="240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Klik op ‘Aanmelden’.</a:t>
            </a:r>
            <a:br>
              <a:rPr lang="nl-BE" sz="2400" b="0" i="0" u="none" strike="noStrike" kern="1200" baseline="0" dirty="0">
                <a:solidFill>
                  <a:srgbClr val="000000"/>
                </a:solidFill>
              </a:rPr>
            </a:br>
            <a:endParaRPr lang="nl-BE" sz="2400" b="0" i="0" u="none" strike="noStrike" kern="1200" baseline="0" dirty="0">
              <a:solidFill>
                <a:srgbClr val="000000"/>
              </a:solidFill>
            </a:endParaRPr>
          </a:p>
          <a:p>
            <a:pPr marL="342900" indent="-342900" rtl="0">
              <a:buSzPts val="2500"/>
              <a:buFont typeface="+mj-lt"/>
              <a:buAutoNum type="arabicPeriod"/>
            </a:pPr>
            <a:r>
              <a:rPr lang="nl-BE" sz="2400" dirty="0">
                <a:solidFill>
                  <a:srgbClr val="000000"/>
                </a:solidFill>
              </a:rPr>
              <a:t>U</a:t>
            </a:r>
            <a:r>
              <a:rPr lang="nl-BE" sz="2400" b="0" i="0" u="none" strike="noStrike" kern="1200" baseline="0" dirty="0">
                <a:solidFill>
                  <a:srgbClr val="000000"/>
                </a:solidFill>
              </a:rPr>
              <a:t> </a:t>
            </a:r>
            <a:r>
              <a:rPr lang="nl-BE" sz="2400" dirty="0">
                <a:solidFill>
                  <a:srgbClr val="000000"/>
                </a:solidFill>
              </a:rPr>
              <a:t>krijgt toegang tot het </a:t>
            </a:r>
            <a:r>
              <a:rPr lang="nl-BE" sz="2400" dirty="0" err="1">
                <a:solidFill>
                  <a:srgbClr val="000000"/>
                </a:solidFill>
              </a:rPr>
              <a:t>Lernova</a:t>
            </a:r>
            <a:r>
              <a:rPr lang="nl-BE" sz="2400" dirty="0">
                <a:solidFill>
                  <a:srgbClr val="000000"/>
                </a:solidFill>
              </a:rPr>
              <a:t>-platform</a:t>
            </a:r>
            <a:br>
              <a:rPr lang="nl-BE" sz="2400" dirty="0">
                <a:solidFill>
                  <a:srgbClr val="000000"/>
                </a:solidFill>
              </a:rPr>
            </a:br>
            <a:r>
              <a:rPr lang="nl-BE" sz="2400" dirty="0">
                <a:solidFill>
                  <a:srgbClr val="000000"/>
                </a:solidFill>
              </a:rPr>
              <a:t>met alle lesmethodes.</a:t>
            </a:r>
            <a:endParaRPr lang="nl-BE" sz="2400" b="0" i="0" u="none" strike="noStrike" kern="1200" baseline="0" dirty="0">
              <a:solidFill>
                <a:srgbClr val="000000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0FB70CF1-D509-9372-9B19-06E24C9FEA24}"/>
              </a:ext>
            </a:extLst>
          </p:cNvPr>
          <p:cNvSpPr txBox="1"/>
          <p:nvPr/>
        </p:nvSpPr>
        <p:spPr>
          <a:xfrm>
            <a:off x="584200" y="1533803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Inloggen bij </a:t>
            </a:r>
            <a:r>
              <a:rPr lang="nl-BE" sz="2400" dirty="0" err="1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Lernova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met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e-mailadres en wachtwoord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  <p:pic>
        <p:nvPicPr>
          <p:cNvPr id="3" name="Afbeelding 17" descr="Afbeelding met symbool, logo, clipart, Graphics&#10;&#10;Automatisch gegenereerde beschrijving">
            <a:extLst>
              <a:ext uri="{FF2B5EF4-FFF2-40B4-BE49-F238E27FC236}">
                <a16:creationId xmlns:a16="http://schemas.microsoft.com/office/drawing/2014/main" id="{8A86A953-7BF2-C26C-DDD3-C85C34FD7DA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6" t="33411" r="13748" b="33412"/>
          <a:stretch/>
        </p:blipFill>
        <p:spPr>
          <a:xfrm>
            <a:off x="715288" y="3131220"/>
            <a:ext cx="3560707" cy="158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54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8051715A-6676-5790-90D1-633B070D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181" y="1684262"/>
            <a:ext cx="9006468" cy="43227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</a:t>
            </a:r>
            <a:r>
              <a:rPr lang="nl-BE" dirty="0"/>
              <a:t> van </a:t>
            </a:r>
            <a:r>
              <a:rPr lang="nl-BE" dirty="0" err="1"/>
              <a:t>Lernova</a:t>
            </a:r>
            <a:endParaRPr lang="uk-UA" dirty="0"/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Right Arrow 5">
            <a:extLst>
              <a:ext uri="{FF2B5EF4-FFF2-40B4-BE49-F238E27FC236}">
                <a16:creationId xmlns:a16="http://schemas.microsoft.com/office/drawing/2014/main" id="{E96EF4D0-C002-F993-3ED3-950C569977A4}"/>
              </a:ext>
            </a:extLst>
          </p:cNvPr>
          <p:cNvSpPr/>
          <p:nvPr/>
        </p:nvSpPr>
        <p:spPr>
          <a:xfrm>
            <a:off x="419100" y="3683000"/>
            <a:ext cx="2311399" cy="1674174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De lesmethodes waarmee uw kind werkt.</a:t>
            </a:r>
          </a:p>
        </p:txBody>
      </p:sp>
      <p:sp>
        <p:nvSpPr>
          <p:cNvPr id="6" name="Callout: Left Arrow 6">
            <a:extLst>
              <a:ext uri="{FF2B5EF4-FFF2-40B4-BE49-F238E27FC236}">
                <a16:creationId xmlns:a16="http://schemas.microsoft.com/office/drawing/2014/main" id="{6FC5BE78-BD17-30A2-2BDE-73F523E43106}"/>
              </a:ext>
            </a:extLst>
          </p:cNvPr>
          <p:cNvSpPr/>
          <p:nvPr/>
        </p:nvSpPr>
        <p:spPr>
          <a:xfrm>
            <a:off x="9309100" y="3683000"/>
            <a:ext cx="2311399" cy="1637900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Taken die de leerkracht(en) voor uw kind klaarzet(ten).</a:t>
            </a:r>
            <a:endParaRPr lang="en-US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98CADA26-183A-4642-6B4D-04B950AE3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5487" y="2442030"/>
            <a:ext cx="1457058" cy="374776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F00E0821-B515-3E24-4D62-855E935403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1351" y="1684262"/>
            <a:ext cx="1292779" cy="347314"/>
          </a:xfrm>
          <a:prstGeom prst="rect">
            <a:avLst/>
          </a:prstGeom>
        </p:spPr>
      </p:pic>
      <p:sp>
        <p:nvSpPr>
          <p:cNvPr id="3" name="TextBox 23">
            <a:extLst>
              <a:ext uri="{FF2B5EF4-FFF2-40B4-BE49-F238E27FC236}">
                <a16:creationId xmlns:a16="http://schemas.microsoft.com/office/drawing/2014/main" id="{33CE8460-F7D7-35EC-C879-C7A826D1F27F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Startpagina: de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digitale boekentas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39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0AA8296-5413-4668-5F3D-CF079DFBBE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279" t="2587"/>
          <a:stretch/>
        </p:blipFill>
        <p:spPr>
          <a:xfrm>
            <a:off x="923924" y="2005781"/>
            <a:ext cx="4790145" cy="37954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</a:t>
            </a:r>
            <a:r>
              <a:rPr lang="nl-BE" dirty="0"/>
              <a:t> van </a:t>
            </a:r>
            <a:r>
              <a:rPr lang="nl-BE" dirty="0" err="1"/>
              <a:t>Lernova</a:t>
            </a:r>
            <a:endParaRPr lang="uk-UA" dirty="0"/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screenshot of a web page&#10;&#10;Description automatically generated">
            <a:extLst>
              <a:ext uri="{FF2B5EF4-FFF2-40B4-BE49-F238E27FC236}">
                <a16:creationId xmlns:a16="http://schemas.microsoft.com/office/drawing/2014/main" id="{4DEE2A07-FDED-0C9A-6802-E57328321C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8976" t="55077" r="5163" b="36628"/>
          <a:stretch/>
        </p:blipFill>
        <p:spPr>
          <a:xfrm>
            <a:off x="4591357" y="3903524"/>
            <a:ext cx="893491" cy="409575"/>
          </a:xfrm>
          <a:prstGeom prst="rect">
            <a:avLst/>
          </a:prstGeom>
        </p:spPr>
      </p:pic>
      <p:sp>
        <p:nvSpPr>
          <p:cNvPr id="7" name="Callout: Left Arrow 6">
            <a:extLst>
              <a:ext uri="{FF2B5EF4-FFF2-40B4-BE49-F238E27FC236}">
                <a16:creationId xmlns:a16="http://schemas.microsoft.com/office/drawing/2014/main" id="{1148394A-FD77-1756-A377-8A1B389B5F35}"/>
              </a:ext>
            </a:extLst>
          </p:cNvPr>
          <p:cNvSpPr/>
          <p:nvPr/>
        </p:nvSpPr>
        <p:spPr>
          <a:xfrm>
            <a:off x="5913473" y="3289361"/>
            <a:ext cx="3911600" cy="1637900"/>
          </a:xfrm>
          <a:prstGeom prst="lef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/>
              <a:t>Dit icoon duidt aan dat er nieuwe feedback van de leerkracht voor uw kind klaarstaat. </a:t>
            </a:r>
            <a:endParaRPr lang="en-US"/>
          </a:p>
        </p:txBody>
      </p:sp>
      <p:sp>
        <p:nvSpPr>
          <p:cNvPr id="4" name="TextBox 23">
            <a:extLst>
              <a:ext uri="{FF2B5EF4-FFF2-40B4-BE49-F238E27FC236}">
                <a16:creationId xmlns:a16="http://schemas.microsoft.com/office/drawing/2014/main" id="{5BAECDD5-762D-99C1-F2E9-75597E099B06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Startpagina: de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digitale boekentas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57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75D5AD7B-5F19-4E9E-DC4E-8C6C782BF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414"/>
          <a:stretch/>
        </p:blipFill>
        <p:spPr>
          <a:xfrm>
            <a:off x="1619395" y="1820636"/>
            <a:ext cx="8686343" cy="4202340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DAC25D0E-240D-16E0-1B7D-38EFFE6305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426" t="76140" r="18335" b="18261"/>
          <a:stretch/>
        </p:blipFill>
        <p:spPr>
          <a:xfrm>
            <a:off x="9753599" y="5181600"/>
            <a:ext cx="425139" cy="2693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200" y="573301"/>
            <a:ext cx="6647024" cy="507831"/>
          </a:xfrm>
          <a:prstGeom prst="rect">
            <a:avLst/>
          </a:prstGeom>
        </p:spPr>
        <p:txBody>
          <a:bodyPr/>
          <a:lstStyle/>
          <a:p>
            <a:r>
              <a:rPr lang="nl-BE" dirty="0"/>
              <a:t>Het </a:t>
            </a:r>
            <a:r>
              <a:rPr lang="nl-BE" dirty="0">
                <a:solidFill>
                  <a:srgbClr val="EC6523"/>
                </a:solidFill>
              </a:rPr>
              <a:t>platform</a:t>
            </a:r>
            <a:r>
              <a:rPr lang="nl-BE" dirty="0"/>
              <a:t> van </a:t>
            </a:r>
            <a:r>
              <a:rPr lang="nl-BE" dirty="0" err="1"/>
              <a:t>Lernova</a:t>
            </a:r>
            <a:endParaRPr lang="nl-BE" dirty="0"/>
          </a:p>
        </p:txBody>
      </p:sp>
      <p:cxnSp>
        <p:nvCxnSpPr>
          <p:cNvPr id="19" name="Straight Connector 1">
            <a:extLst>
              <a:ext uri="{FF2B5EF4-FFF2-40B4-BE49-F238E27FC236}">
                <a16:creationId xmlns:a16="http://schemas.microsoft.com/office/drawing/2014/main" id="{748B891C-8E1C-4C50-B712-597739A1AB50}"/>
              </a:ext>
            </a:extLst>
          </p:cNvPr>
          <p:cNvCxnSpPr/>
          <p:nvPr/>
        </p:nvCxnSpPr>
        <p:spPr>
          <a:xfrm>
            <a:off x="469900" y="457200"/>
            <a:ext cx="0" cy="6858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4">
            <a:extLst>
              <a:ext uri="{FF2B5EF4-FFF2-40B4-BE49-F238E27FC236}">
                <a16:creationId xmlns:a16="http://schemas.microsoft.com/office/drawing/2014/main" id="{BE90EC5C-3FE7-4002-A26A-8695CCCA0297}"/>
              </a:ext>
            </a:extLst>
          </p:cNvPr>
          <p:cNvCxnSpPr/>
          <p:nvPr/>
        </p:nvCxnSpPr>
        <p:spPr>
          <a:xfrm>
            <a:off x="11887200" y="6161921"/>
            <a:ext cx="0" cy="495300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llout: Right Arrow 5">
            <a:extLst>
              <a:ext uri="{FF2B5EF4-FFF2-40B4-BE49-F238E27FC236}">
                <a16:creationId xmlns:a16="http://schemas.microsoft.com/office/drawing/2014/main" id="{2C81ACB4-F7D7-389A-26D3-60EABA752F5C}"/>
              </a:ext>
            </a:extLst>
          </p:cNvPr>
          <p:cNvSpPr/>
          <p:nvPr/>
        </p:nvSpPr>
        <p:spPr>
          <a:xfrm>
            <a:off x="584200" y="2865029"/>
            <a:ext cx="3407626" cy="1323299"/>
          </a:xfrm>
          <a:prstGeom prst="rightArrowCallou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/>
              <a:t>Een overzicht van </a:t>
            </a:r>
            <a:br>
              <a:rPr lang="nl-BE" dirty="0"/>
            </a:br>
            <a:r>
              <a:rPr lang="nl-BE" dirty="0"/>
              <a:t>de hoofdstukken </a:t>
            </a:r>
            <a:br>
              <a:rPr lang="nl-BE" dirty="0"/>
            </a:br>
            <a:r>
              <a:rPr lang="nl-BE" dirty="0"/>
              <a:t>en leertrajecten van de lesmethode.</a:t>
            </a:r>
          </a:p>
        </p:txBody>
      </p:sp>
      <p:sp>
        <p:nvSpPr>
          <p:cNvPr id="7" name="Callout: Down Arrow 6">
            <a:extLst>
              <a:ext uri="{FF2B5EF4-FFF2-40B4-BE49-F238E27FC236}">
                <a16:creationId xmlns:a16="http://schemas.microsoft.com/office/drawing/2014/main" id="{61D97EF4-7731-1D45-BF40-83AB68CA9A4B}"/>
              </a:ext>
            </a:extLst>
          </p:cNvPr>
          <p:cNvSpPr/>
          <p:nvPr/>
        </p:nvSpPr>
        <p:spPr>
          <a:xfrm>
            <a:off x="8419170" y="3261731"/>
            <a:ext cx="2871439" cy="1853194"/>
          </a:xfrm>
          <a:prstGeom prst="downArrowCallou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dirty="0">
                <a:cs typeface="Calibri"/>
              </a:rPr>
              <a:t>Het feedback-icoon duidt aan in welk leertraject de feedback staat.</a:t>
            </a:r>
            <a:endParaRPr lang="en-US" dirty="0"/>
          </a:p>
        </p:txBody>
      </p:sp>
      <p:sp>
        <p:nvSpPr>
          <p:cNvPr id="3" name="TextBox 23">
            <a:extLst>
              <a:ext uri="{FF2B5EF4-FFF2-40B4-BE49-F238E27FC236}">
                <a16:creationId xmlns:a16="http://schemas.microsoft.com/office/drawing/2014/main" id="{DA30D5CD-0532-5936-0A92-652D67EF31CA}"/>
              </a:ext>
            </a:extLst>
          </p:cNvPr>
          <p:cNvSpPr txBox="1"/>
          <p:nvPr/>
        </p:nvSpPr>
        <p:spPr>
          <a:xfrm>
            <a:off x="584200" y="1114172"/>
            <a:ext cx="719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buSzPts val="2500"/>
            </a:pP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De </a:t>
            </a:r>
            <a:r>
              <a:rPr lang="nl-BE" sz="2400" dirty="0">
                <a:solidFill>
                  <a:srgbClr val="0092BC"/>
                </a:solidFill>
                <a:ea typeface="+mj-ea"/>
                <a:cs typeface="Poppins" panose="00000500000000000000" pitchFamily="2" charset="0"/>
              </a:rPr>
              <a:t>inhoudsopgave</a:t>
            </a:r>
            <a:r>
              <a:rPr lang="nl-BE" sz="2400" dirty="0">
                <a:solidFill>
                  <a:srgbClr val="000000"/>
                </a:solidFill>
                <a:ea typeface="+mj-ea"/>
                <a:cs typeface="Poppins" panose="00000500000000000000" pitchFamily="2" charset="0"/>
              </a:rPr>
              <a:t> van een lesmethode</a:t>
            </a:r>
            <a:endParaRPr lang="uk-UA" sz="2400" dirty="0">
              <a:solidFill>
                <a:srgbClr val="0092BC"/>
              </a:solidFill>
              <a:ea typeface="+mj-ea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43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</p:sld>
</file>

<file path=ppt/theme/theme1.xml><?xml version="1.0" encoding="utf-8"?>
<a:theme xmlns:a="http://schemas.openxmlformats.org/drawingml/2006/main" name="Office Theme">
  <a:themeElements>
    <a:clrScheme name="Aangepast 1">
      <a:dk1>
        <a:sysClr val="windowText" lastClr="000000"/>
      </a:dk1>
      <a:lt1>
        <a:sysClr val="window" lastClr="FFFFFF"/>
      </a:lt1>
      <a:dk2>
        <a:srgbClr val="EC6523"/>
      </a:dk2>
      <a:lt2>
        <a:srgbClr val="E7E6E6"/>
      </a:lt2>
      <a:accent1>
        <a:srgbClr val="EC6523"/>
      </a:accent1>
      <a:accent2>
        <a:srgbClr val="EC6523"/>
      </a:accent2>
      <a:accent3>
        <a:srgbClr val="EC6523"/>
      </a:accent3>
      <a:accent4>
        <a:srgbClr val="EC6523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617964B558E14E80DC8F696D2DA186" ma:contentTypeVersion="18" ma:contentTypeDescription="Create a new document." ma:contentTypeScope="" ma:versionID="506539eb9fef5e28ae56a270cb343726">
  <xsd:schema xmlns:xsd="http://www.w3.org/2001/XMLSchema" xmlns:xs="http://www.w3.org/2001/XMLSchema" xmlns:p="http://schemas.microsoft.com/office/2006/metadata/properties" xmlns:ns2="21e54a1a-222c-491b-a271-2c9f4e6d1c61" xmlns:ns3="97bc4e21-4e1b-4b66-add4-bb8bfd4df7cd" targetNamespace="http://schemas.microsoft.com/office/2006/metadata/properties" ma:root="true" ma:fieldsID="4523eb6a6d3f0511776bc036e61a225a" ns2:_="" ns3:_="">
    <xsd:import namespace="21e54a1a-222c-491b-a271-2c9f4e6d1c61"/>
    <xsd:import namespace="97bc4e21-4e1b-4b66-add4-bb8bfd4df7c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e54a1a-222c-491b-a271-2c9f4e6d1c6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0762015-3906-497c-9eaa-7780f3c6dbe6}" ma:internalName="TaxCatchAll" ma:showField="CatchAllData" ma:web="21e54a1a-222c-491b-a271-2c9f4e6d1c6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7bc4e21-4e1b-4b66-add4-bb8bfd4df7c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f165fa8-b853-4063-8b07-e87ff809c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7bc4e21-4e1b-4b66-add4-bb8bfd4df7cd">
      <Terms xmlns="http://schemas.microsoft.com/office/infopath/2007/PartnerControls"/>
    </lcf76f155ced4ddcb4097134ff3c332f>
    <TaxCatchAll xmlns="21e54a1a-222c-491b-a271-2c9f4e6d1c6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344936-F072-4443-BF6F-63AA966A6240}"/>
</file>

<file path=customXml/itemProps2.xml><?xml version="1.0" encoding="utf-8"?>
<ds:datastoreItem xmlns:ds="http://schemas.openxmlformats.org/officeDocument/2006/customXml" ds:itemID="{3B0F14E8-EA53-42CE-B636-C2691A879D51}">
  <ds:schemaRefs>
    <ds:schemaRef ds:uri="21e54a1a-222c-491b-a271-2c9f4e6d1c61"/>
    <ds:schemaRef ds:uri="97bc4e21-4e1b-4b66-add4-bb8bfd4df7c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4E27D7-90A7-49BA-B4D8-9063E2FAD9D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664</Words>
  <Application>Microsoft Office PowerPoint</Application>
  <PresentationFormat>Breedbeeld</PresentationFormat>
  <Paragraphs>68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Boodschap voor de leerkracht: ouders informeren</vt:lpstr>
      <vt:lpstr>PowerPoint-presentatie</vt:lpstr>
      <vt:lpstr>PowerPoint-presentatie</vt:lpstr>
      <vt:lpstr>Hoe kan ik inloggen?</vt:lpstr>
      <vt:lpstr>Hoe kan ik inloggen?</vt:lpstr>
      <vt:lpstr>Hoe kan ik inloggen?</vt:lpstr>
      <vt:lpstr>Het platform van Lernova</vt:lpstr>
      <vt:lpstr>Het platform van Lernova</vt:lpstr>
      <vt:lpstr>Het platform van Lernova</vt:lpstr>
      <vt:lpstr>Het platform van Lernova</vt:lpstr>
      <vt:lpstr>Uw kind opvolgen  en ondersteunen</vt:lpstr>
      <vt:lpstr>Goed om te weten</vt:lpstr>
      <vt:lpstr>Enkele handige tips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Marlies Scheveneels</dc:creator>
  <cp:lastModifiedBy>Kiana Rossignol</cp:lastModifiedBy>
  <cp:revision>4</cp:revision>
  <dcterms:created xsi:type="dcterms:W3CDTF">2023-08-03T08:19:20Z</dcterms:created>
  <dcterms:modified xsi:type="dcterms:W3CDTF">2024-06-06T14:01:04Z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0x010100CD617964B558E14E80DC8F696D2DA186</vt:lpwstr>
  </property>
  <property fmtid="{D5CDD505-2E9C-101B-9397-08002B2CF9AE}" pid="3" name="MediaServiceImageTags">
    <vt:lpwstr/>
  </property>
</Properties>
</file>